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7.xml" ContentType="application/vnd.openxmlformats-officedocument.presentationml.tags+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2.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drawings/drawing1.xml" ContentType="application/vnd.openxmlformats-officedocument.drawingml.chartshape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rts/chart5.xml" ContentType="application/vnd.openxmlformats-officedocument.drawingml.chart+xml"/>
  <Override PartName="/ppt/theme/themeOverride5.xml" ContentType="application/vnd.openxmlformats-officedocument.themeOverrid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64"/>
  </p:notesMasterIdLst>
  <p:sldIdLst>
    <p:sldId id="257" r:id="rId2"/>
    <p:sldId id="258" r:id="rId3"/>
    <p:sldId id="260" r:id="rId4"/>
    <p:sldId id="261" r:id="rId5"/>
    <p:sldId id="262" r:id="rId6"/>
    <p:sldId id="265" r:id="rId7"/>
    <p:sldId id="263" r:id="rId8"/>
    <p:sldId id="264" r:id="rId9"/>
    <p:sldId id="285" r:id="rId10"/>
    <p:sldId id="286" r:id="rId11"/>
    <p:sldId id="287" r:id="rId12"/>
    <p:sldId id="266" r:id="rId13"/>
    <p:sldId id="267" r:id="rId14"/>
    <p:sldId id="268" r:id="rId15"/>
    <p:sldId id="269" r:id="rId16"/>
    <p:sldId id="270" r:id="rId17"/>
    <p:sldId id="271" r:id="rId18"/>
    <p:sldId id="272" r:id="rId19"/>
    <p:sldId id="273" r:id="rId20"/>
    <p:sldId id="274" r:id="rId21"/>
    <p:sldId id="275" r:id="rId22"/>
    <p:sldId id="277" r:id="rId23"/>
    <p:sldId id="281" r:id="rId24"/>
    <p:sldId id="284" r:id="rId25"/>
    <p:sldId id="280" r:id="rId26"/>
    <p:sldId id="283" r:id="rId27"/>
    <p:sldId id="282" r:id="rId28"/>
    <p:sldId id="288" r:id="rId29"/>
    <p:sldId id="289" r:id="rId30"/>
    <p:sldId id="290" r:id="rId31"/>
    <p:sldId id="291" r:id="rId32"/>
    <p:sldId id="292" r:id="rId33"/>
    <p:sldId id="294" r:id="rId34"/>
    <p:sldId id="295" r:id="rId35"/>
    <p:sldId id="296" r:id="rId36"/>
    <p:sldId id="297" r:id="rId37"/>
    <p:sldId id="298" r:id="rId38"/>
    <p:sldId id="299" r:id="rId39"/>
    <p:sldId id="300" r:id="rId40"/>
    <p:sldId id="301" r:id="rId41"/>
    <p:sldId id="302" r:id="rId42"/>
    <p:sldId id="303" r:id="rId43"/>
    <p:sldId id="304" r:id="rId44"/>
    <p:sldId id="321"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2" r:id="rId62"/>
    <p:sldId id="323" r:id="rId63"/>
  </p:sldIdLst>
  <p:sldSz cx="9144000" cy="6858000" type="screen4x3"/>
  <p:notesSz cx="6858000" cy="9144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1"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3D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41"/>
    <p:restoredTop sz="92629"/>
  </p:normalViewPr>
  <p:slideViewPr>
    <p:cSldViewPr snapToGrid="0" snapToObjects="1">
      <p:cViewPr varScale="1">
        <p:scale>
          <a:sx n="78" d="100"/>
          <a:sy n="78" d="100"/>
        </p:scale>
        <p:origin x="216"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Book2"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Book2" TargetMode="External"/></Relationships>
</file>

<file path=ppt/charts/_rels/chart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oleObject" Target="file:////AD1.PROD\HIG\Himco\Himco_HomeDirs2\DH72108\data\RISK%20MODEL\TE_education_042010.xls" TargetMode="External"/><Relationship Id="rId3"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oleObject" Target="file:////AD1.PROD\HIG\Himco\Himco_HomeDirs2\DH72108\data\TE_Chart.xls" TargetMode="External"/><Relationship Id="rId3"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0"/>
          <c:invertIfNegative val="0"/>
          <c:cat>
            <c:numRef>
              <c:f>Sheet1!$I$12:$I$16</c:f>
              <c:numCache>
                <c:formatCode>General</c:formatCode>
                <c:ptCount val="5"/>
                <c:pt idx="0">
                  <c:v>-1.0</c:v>
                </c:pt>
                <c:pt idx="1">
                  <c:v>-0.5</c:v>
                </c:pt>
                <c:pt idx="2">
                  <c:v>0.0</c:v>
                </c:pt>
                <c:pt idx="3">
                  <c:v>0.5</c:v>
                </c:pt>
                <c:pt idx="4">
                  <c:v>1.0</c:v>
                </c:pt>
              </c:numCache>
            </c:numRef>
          </c:cat>
          <c:val>
            <c:numRef>
              <c:f>Sheet1!$J$12:$J$16</c:f>
              <c:numCache>
                <c:formatCode>General</c:formatCode>
                <c:ptCount val="5"/>
                <c:pt idx="0">
                  <c:v>5250.0</c:v>
                </c:pt>
                <c:pt idx="1">
                  <c:v>9182.0</c:v>
                </c:pt>
                <c:pt idx="2">
                  <c:v>7970.0</c:v>
                </c:pt>
                <c:pt idx="3">
                  <c:v>11955.0</c:v>
                </c:pt>
                <c:pt idx="4">
                  <c:v>23910.0</c:v>
                </c:pt>
              </c:numCache>
            </c:numRef>
          </c:val>
        </c:ser>
        <c:dLbls>
          <c:showLegendKey val="0"/>
          <c:showVal val="0"/>
          <c:showCatName val="0"/>
          <c:showSerName val="0"/>
          <c:showPercent val="0"/>
          <c:showBubbleSize val="0"/>
        </c:dLbls>
        <c:gapWidth val="300"/>
        <c:axId val="1343190240"/>
        <c:axId val="1345416400"/>
      </c:barChart>
      <c:catAx>
        <c:axId val="1343190240"/>
        <c:scaling>
          <c:orientation val="minMax"/>
        </c:scaling>
        <c:delete val="0"/>
        <c:axPos val="b"/>
        <c:title>
          <c:tx>
            <c:rich>
              <a:bodyPr/>
              <a:lstStyle/>
              <a:p>
                <a:pPr>
                  <a:defRPr/>
                </a:pPr>
                <a:r>
                  <a:rPr lang="en-US" dirty="0"/>
                  <a:t>Correlation between Assets (%)</a:t>
                </a:r>
              </a:p>
            </c:rich>
          </c:tx>
          <c:layout/>
          <c:overlay val="0"/>
        </c:title>
        <c:numFmt formatCode="General" sourceLinked="1"/>
        <c:majorTickMark val="none"/>
        <c:minorTickMark val="none"/>
        <c:tickLblPos val="nextTo"/>
        <c:crossAx val="1345416400"/>
        <c:crosses val="autoZero"/>
        <c:auto val="1"/>
        <c:lblAlgn val="ctr"/>
        <c:lblOffset val="100"/>
        <c:noMultiLvlLbl val="0"/>
      </c:catAx>
      <c:valAx>
        <c:axId val="1345416400"/>
        <c:scaling>
          <c:orientation val="minMax"/>
        </c:scaling>
        <c:delete val="0"/>
        <c:axPos val="l"/>
        <c:majorGridlines/>
        <c:minorGridlines/>
        <c:title>
          <c:tx>
            <c:rich>
              <a:bodyPr/>
              <a:lstStyle/>
              <a:p>
                <a:pPr>
                  <a:defRPr/>
                </a:pPr>
                <a:r>
                  <a:rPr lang="en-US" dirty="0"/>
                  <a:t>Loss over Stated Horizon ($)</a:t>
                </a:r>
              </a:p>
            </c:rich>
          </c:tx>
          <c:layout/>
          <c:overlay val="0"/>
        </c:title>
        <c:numFmt formatCode="General" sourceLinked="1"/>
        <c:majorTickMark val="out"/>
        <c:minorTickMark val="none"/>
        <c:tickLblPos val="nextTo"/>
        <c:crossAx val="1343190240"/>
        <c:crosses val="autoZero"/>
        <c:crossBetween val="between"/>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a:pPr>
            <a:r>
              <a:rPr lang="en-US" dirty="0"/>
              <a:t>Distribution of Benchmark Returns</a:t>
            </a:r>
          </a:p>
        </c:rich>
      </c:tx>
      <c:layout/>
      <c:overlay val="0"/>
    </c:title>
    <c:autoTitleDeleted val="0"/>
    <c:plotArea>
      <c:layout/>
      <c:barChart>
        <c:barDir val="col"/>
        <c:grouping val="clustered"/>
        <c:varyColors val="0"/>
        <c:ser>
          <c:idx val="1"/>
          <c:order val="0"/>
          <c:invertIfNegative val="0"/>
          <c:cat>
            <c:numRef>
              <c:f>Sheet6!$M$5:$M$22</c:f>
              <c:numCache>
                <c:formatCode>General</c:formatCode>
                <c:ptCount val="18"/>
                <c:pt idx="0">
                  <c:v>-15.0</c:v>
                </c:pt>
                <c:pt idx="1">
                  <c:v>-12.0</c:v>
                </c:pt>
                <c:pt idx="2">
                  <c:v>-9.0</c:v>
                </c:pt>
                <c:pt idx="3">
                  <c:v>-6.0</c:v>
                </c:pt>
                <c:pt idx="4">
                  <c:v>-3.0</c:v>
                </c:pt>
                <c:pt idx="5">
                  <c:v>0.0</c:v>
                </c:pt>
                <c:pt idx="6">
                  <c:v>3.0</c:v>
                </c:pt>
                <c:pt idx="7">
                  <c:v>6.0</c:v>
                </c:pt>
                <c:pt idx="8">
                  <c:v>9.0</c:v>
                </c:pt>
                <c:pt idx="9">
                  <c:v>12.0</c:v>
                </c:pt>
                <c:pt idx="10">
                  <c:v>15.0</c:v>
                </c:pt>
                <c:pt idx="11">
                  <c:v>18.0</c:v>
                </c:pt>
                <c:pt idx="12">
                  <c:v>21.0</c:v>
                </c:pt>
                <c:pt idx="13">
                  <c:v>24.0</c:v>
                </c:pt>
                <c:pt idx="14">
                  <c:v>27.0</c:v>
                </c:pt>
                <c:pt idx="15">
                  <c:v>30.0</c:v>
                </c:pt>
                <c:pt idx="16">
                  <c:v>33.0</c:v>
                </c:pt>
                <c:pt idx="17">
                  <c:v>36.0</c:v>
                </c:pt>
              </c:numCache>
            </c:numRef>
          </c:cat>
          <c:val>
            <c:numRef>
              <c:f>'TSY DIST'!$B$2:$B$14</c:f>
              <c:numCache>
                <c:formatCode>General</c:formatCode>
                <c:ptCount val="13"/>
                <c:pt idx="0">
                  <c:v>0.0</c:v>
                </c:pt>
                <c:pt idx="1">
                  <c:v>0.0</c:v>
                </c:pt>
                <c:pt idx="2">
                  <c:v>1.0</c:v>
                </c:pt>
                <c:pt idx="3">
                  <c:v>6.0</c:v>
                </c:pt>
                <c:pt idx="4">
                  <c:v>12.0</c:v>
                </c:pt>
                <c:pt idx="5">
                  <c:v>19.0</c:v>
                </c:pt>
                <c:pt idx="6">
                  <c:v>21.0</c:v>
                </c:pt>
                <c:pt idx="7">
                  <c:v>15.0</c:v>
                </c:pt>
                <c:pt idx="8">
                  <c:v>7.0</c:v>
                </c:pt>
                <c:pt idx="9">
                  <c:v>1.0</c:v>
                </c:pt>
                <c:pt idx="10">
                  <c:v>1.0</c:v>
                </c:pt>
                <c:pt idx="11">
                  <c:v>0.0</c:v>
                </c:pt>
                <c:pt idx="12">
                  <c:v>0.0</c:v>
                </c:pt>
              </c:numCache>
            </c:numRef>
          </c:val>
        </c:ser>
        <c:dLbls>
          <c:showLegendKey val="0"/>
          <c:showVal val="0"/>
          <c:showCatName val="0"/>
          <c:showSerName val="0"/>
          <c:showPercent val="0"/>
          <c:showBubbleSize val="0"/>
        </c:dLbls>
        <c:gapWidth val="150"/>
        <c:axId val="1348534432"/>
        <c:axId val="1349833472"/>
      </c:barChart>
      <c:catAx>
        <c:axId val="1348534432"/>
        <c:scaling>
          <c:orientation val="minMax"/>
        </c:scaling>
        <c:delete val="0"/>
        <c:axPos val="b"/>
        <c:title>
          <c:tx>
            <c:rich>
              <a:bodyPr/>
              <a:lstStyle/>
              <a:p>
                <a:pPr>
                  <a:defRPr/>
                </a:pPr>
                <a:r>
                  <a:rPr lang="en-US" dirty="0"/>
                  <a:t>Annual Returns (%)</a:t>
                </a:r>
              </a:p>
            </c:rich>
          </c:tx>
          <c:layout/>
          <c:overlay val="0"/>
        </c:title>
        <c:numFmt formatCode="General" sourceLinked="1"/>
        <c:majorTickMark val="none"/>
        <c:minorTickMark val="none"/>
        <c:tickLblPos val="nextTo"/>
        <c:crossAx val="1349833472"/>
        <c:crosses val="autoZero"/>
        <c:auto val="1"/>
        <c:lblAlgn val="ctr"/>
        <c:lblOffset val="100"/>
        <c:noMultiLvlLbl val="0"/>
      </c:catAx>
      <c:valAx>
        <c:axId val="1349833472"/>
        <c:scaling>
          <c:orientation val="minMax"/>
        </c:scaling>
        <c:delete val="0"/>
        <c:axPos val="l"/>
        <c:majorGridlines/>
        <c:title>
          <c:tx>
            <c:rich>
              <a:bodyPr/>
              <a:lstStyle/>
              <a:p>
                <a:pPr>
                  <a:defRPr/>
                </a:pPr>
                <a:r>
                  <a:rPr lang="en-US" dirty="0"/>
                  <a:t>Frequency of </a:t>
                </a:r>
                <a:r>
                  <a:rPr lang="en-US" dirty="0" smtClean="0"/>
                  <a:t>Occurrence </a:t>
                </a:r>
                <a:r>
                  <a:rPr lang="en-US" dirty="0"/>
                  <a:t>(Probability)</a:t>
                </a:r>
              </a:p>
            </c:rich>
          </c:tx>
          <c:layout/>
          <c:overlay val="0"/>
        </c:title>
        <c:numFmt formatCode="General" sourceLinked="1"/>
        <c:majorTickMark val="out"/>
        <c:minorTickMark val="none"/>
        <c:tickLblPos val="nextTo"/>
        <c:crossAx val="1348534432"/>
        <c:crosses val="autoZero"/>
        <c:crossBetween val="between"/>
      </c:valAx>
    </c:plotArea>
    <c:plotVisOnly val="1"/>
    <c:dispBlanksAs val="gap"/>
    <c:showDLblsOverMax val="0"/>
  </c:chart>
  <c:spPr>
    <a:ln>
      <a:solidFill>
        <a:schemeClr val="accent1"/>
      </a:solidFill>
    </a:ln>
  </c:spPr>
  <c:txPr>
    <a:bodyPr/>
    <a:lstStyle/>
    <a:p>
      <a:pPr>
        <a:defRPr sz="10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a:t>Empirical Distribution of Returns</a:t>
            </a:r>
          </a:p>
          <a:p>
            <a:pPr>
              <a:defRPr/>
            </a:pPr>
            <a:r>
              <a:rPr lang="en-US" dirty="0"/>
              <a:t>Actual Portfolio</a:t>
            </a:r>
          </a:p>
        </c:rich>
      </c:tx>
      <c:layout/>
      <c:overlay val="0"/>
    </c:title>
    <c:autoTitleDeleted val="0"/>
    <c:plotArea>
      <c:layout/>
      <c:barChart>
        <c:barDir val="col"/>
        <c:grouping val="clustered"/>
        <c:varyColors val="0"/>
        <c:ser>
          <c:idx val="1"/>
          <c:order val="0"/>
          <c:invertIfNegative val="0"/>
          <c:cat>
            <c:numRef>
              <c:f>'S&amp;P DIST'!$A$2:$A$19</c:f>
              <c:numCache>
                <c:formatCode>General</c:formatCode>
                <c:ptCount val="18"/>
                <c:pt idx="0">
                  <c:v>-30.0</c:v>
                </c:pt>
                <c:pt idx="1">
                  <c:v>-25.0</c:v>
                </c:pt>
                <c:pt idx="2">
                  <c:v>-20.0</c:v>
                </c:pt>
                <c:pt idx="3">
                  <c:v>-15.0</c:v>
                </c:pt>
                <c:pt idx="4">
                  <c:v>-10.0</c:v>
                </c:pt>
                <c:pt idx="5">
                  <c:v>-5.0</c:v>
                </c:pt>
                <c:pt idx="6">
                  <c:v>0.0</c:v>
                </c:pt>
                <c:pt idx="7">
                  <c:v>5.0</c:v>
                </c:pt>
                <c:pt idx="8">
                  <c:v>10.0</c:v>
                </c:pt>
                <c:pt idx="9">
                  <c:v>15.0</c:v>
                </c:pt>
                <c:pt idx="10">
                  <c:v>20.0</c:v>
                </c:pt>
                <c:pt idx="11">
                  <c:v>25.0</c:v>
                </c:pt>
                <c:pt idx="12">
                  <c:v>30.0</c:v>
                </c:pt>
                <c:pt idx="13">
                  <c:v>35.0</c:v>
                </c:pt>
                <c:pt idx="14">
                  <c:v>40.0</c:v>
                </c:pt>
                <c:pt idx="15">
                  <c:v>45.0</c:v>
                </c:pt>
                <c:pt idx="16">
                  <c:v>50.0</c:v>
                </c:pt>
                <c:pt idx="17">
                  <c:v>55.0</c:v>
                </c:pt>
              </c:numCache>
            </c:numRef>
          </c:cat>
          <c:val>
            <c:numRef>
              <c:f>'S&amp;P DIST'!$B$2:$B$19</c:f>
              <c:numCache>
                <c:formatCode>General</c:formatCode>
                <c:ptCount val="18"/>
                <c:pt idx="0">
                  <c:v>4.0</c:v>
                </c:pt>
                <c:pt idx="1">
                  <c:v>1.0</c:v>
                </c:pt>
                <c:pt idx="2">
                  <c:v>0.0</c:v>
                </c:pt>
                <c:pt idx="3">
                  <c:v>6.0</c:v>
                </c:pt>
                <c:pt idx="4">
                  <c:v>1.0</c:v>
                </c:pt>
                <c:pt idx="5">
                  <c:v>7.0</c:v>
                </c:pt>
                <c:pt idx="6">
                  <c:v>9.0</c:v>
                </c:pt>
                <c:pt idx="7">
                  <c:v>18.0</c:v>
                </c:pt>
                <c:pt idx="8">
                  <c:v>13.0</c:v>
                </c:pt>
                <c:pt idx="9">
                  <c:v>10.0</c:v>
                </c:pt>
                <c:pt idx="10">
                  <c:v>4.0</c:v>
                </c:pt>
                <c:pt idx="11">
                  <c:v>6.0</c:v>
                </c:pt>
                <c:pt idx="12">
                  <c:v>1.0</c:v>
                </c:pt>
                <c:pt idx="13">
                  <c:v>0.0</c:v>
                </c:pt>
                <c:pt idx="14">
                  <c:v>0.0</c:v>
                </c:pt>
                <c:pt idx="15">
                  <c:v>0.0</c:v>
                </c:pt>
                <c:pt idx="16">
                  <c:v>0.0</c:v>
                </c:pt>
                <c:pt idx="17">
                  <c:v>0.0</c:v>
                </c:pt>
              </c:numCache>
            </c:numRef>
          </c:val>
        </c:ser>
        <c:dLbls>
          <c:showLegendKey val="0"/>
          <c:showVal val="0"/>
          <c:showCatName val="0"/>
          <c:showSerName val="0"/>
          <c:showPercent val="0"/>
          <c:showBubbleSize val="0"/>
        </c:dLbls>
        <c:gapWidth val="150"/>
        <c:axId val="1273323104"/>
        <c:axId val="1273592160"/>
      </c:barChart>
      <c:catAx>
        <c:axId val="1273323104"/>
        <c:scaling>
          <c:orientation val="minMax"/>
        </c:scaling>
        <c:delete val="0"/>
        <c:axPos val="b"/>
        <c:title>
          <c:tx>
            <c:rich>
              <a:bodyPr/>
              <a:lstStyle/>
              <a:p>
                <a:pPr>
                  <a:defRPr/>
                </a:pPr>
                <a:r>
                  <a:rPr lang="en-US" dirty="0"/>
                  <a:t>Annual Returns</a:t>
                </a:r>
                <a:r>
                  <a:rPr lang="en-US" baseline="0" dirty="0"/>
                  <a:t> (%)</a:t>
                </a:r>
                <a:endParaRPr lang="en-US" dirty="0"/>
              </a:p>
            </c:rich>
          </c:tx>
          <c:layout/>
          <c:overlay val="0"/>
        </c:title>
        <c:numFmt formatCode="General" sourceLinked="1"/>
        <c:majorTickMark val="none"/>
        <c:minorTickMark val="none"/>
        <c:tickLblPos val="nextTo"/>
        <c:crossAx val="1273592160"/>
        <c:crosses val="autoZero"/>
        <c:auto val="1"/>
        <c:lblAlgn val="ctr"/>
        <c:lblOffset val="100"/>
        <c:noMultiLvlLbl val="0"/>
      </c:catAx>
      <c:valAx>
        <c:axId val="1273592160"/>
        <c:scaling>
          <c:orientation val="minMax"/>
        </c:scaling>
        <c:delete val="0"/>
        <c:axPos val="l"/>
        <c:majorGridlines/>
        <c:title>
          <c:tx>
            <c:rich>
              <a:bodyPr/>
              <a:lstStyle/>
              <a:p>
                <a:pPr>
                  <a:defRPr/>
                </a:pPr>
                <a:r>
                  <a:rPr lang="en-US" dirty="0"/>
                  <a:t>Frequency</a:t>
                </a:r>
                <a:r>
                  <a:rPr lang="en-US" baseline="0" dirty="0"/>
                  <a:t> of </a:t>
                </a:r>
                <a:r>
                  <a:rPr lang="en-US" baseline="0" dirty="0" smtClean="0"/>
                  <a:t>Occurrence </a:t>
                </a:r>
                <a:r>
                  <a:rPr lang="en-US" baseline="0" dirty="0"/>
                  <a:t>(Probability)</a:t>
                </a:r>
                <a:endParaRPr lang="en-US" dirty="0"/>
              </a:p>
            </c:rich>
          </c:tx>
          <c:layout/>
          <c:overlay val="0"/>
        </c:title>
        <c:numFmt formatCode="General" sourceLinked="1"/>
        <c:majorTickMark val="out"/>
        <c:minorTickMark val="none"/>
        <c:tickLblPos val="nextTo"/>
        <c:crossAx val="1273323104"/>
        <c:crosses val="autoZero"/>
        <c:crossBetween val="between"/>
      </c:valAx>
    </c:plotArea>
    <c:plotVisOnly val="1"/>
    <c:dispBlanksAs val="gap"/>
    <c:showDLblsOverMax val="0"/>
  </c:chart>
  <c:spPr>
    <a:ln>
      <a:solidFill>
        <a:schemeClr val="accent1"/>
      </a:solidFill>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dirty="0"/>
              <a:t>Distribution</a:t>
            </a:r>
            <a:r>
              <a:rPr lang="en-US" baseline="0" dirty="0"/>
              <a:t> of Net Returns</a:t>
            </a:r>
            <a:endParaRPr lang="en-US" dirty="0"/>
          </a:p>
        </c:rich>
      </c:tx>
      <c:layout/>
      <c:overlay val="0"/>
    </c:title>
    <c:autoTitleDeleted val="0"/>
    <c:plotArea>
      <c:layout>
        <c:manualLayout>
          <c:layoutTarget val="inner"/>
          <c:xMode val="edge"/>
          <c:yMode val="edge"/>
          <c:x val="0.220067949839603"/>
          <c:y val="0.256488513343612"/>
          <c:w val="0.757709827938184"/>
          <c:h val="0.542026660345769"/>
        </c:manualLayout>
      </c:layout>
      <c:barChart>
        <c:barDir val="col"/>
        <c:grouping val="clustered"/>
        <c:varyColors val="0"/>
        <c:ser>
          <c:idx val="0"/>
          <c:order val="0"/>
          <c:invertIfNegative val="0"/>
          <c:cat>
            <c:numRef>
              <c:f>'TE DIST2'!$A$2:$A$16</c:f>
              <c:numCache>
                <c:formatCode>General</c:formatCode>
                <c:ptCount val="15"/>
                <c:pt idx="0">
                  <c:v>-2500.0</c:v>
                </c:pt>
                <c:pt idx="1">
                  <c:v>-2000.0</c:v>
                </c:pt>
                <c:pt idx="2">
                  <c:v>-1500.0</c:v>
                </c:pt>
                <c:pt idx="3">
                  <c:v>-1000.0</c:v>
                </c:pt>
                <c:pt idx="4">
                  <c:v>-500.0</c:v>
                </c:pt>
                <c:pt idx="5">
                  <c:v>-200.0</c:v>
                </c:pt>
                <c:pt idx="6">
                  <c:v>-100.0</c:v>
                </c:pt>
                <c:pt idx="7">
                  <c:v>0.0</c:v>
                </c:pt>
                <c:pt idx="8">
                  <c:v>100.0</c:v>
                </c:pt>
                <c:pt idx="9">
                  <c:v>200.0</c:v>
                </c:pt>
                <c:pt idx="10">
                  <c:v>500.0</c:v>
                </c:pt>
                <c:pt idx="11">
                  <c:v>1000.0</c:v>
                </c:pt>
                <c:pt idx="12">
                  <c:v>1500.0</c:v>
                </c:pt>
                <c:pt idx="13">
                  <c:v>2000.0</c:v>
                </c:pt>
                <c:pt idx="14">
                  <c:v>2500.0</c:v>
                </c:pt>
              </c:numCache>
            </c:numRef>
          </c:cat>
          <c:val>
            <c:numRef>
              <c:f>'TE DIST2'!$E$2:$E$16</c:f>
              <c:numCache>
                <c:formatCode>General</c:formatCode>
                <c:ptCount val="15"/>
                <c:pt idx="0">
                  <c:v>0.0</c:v>
                </c:pt>
                <c:pt idx="1">
                  <c:v>0.0</c:v>
                </c:pt>
                <c:pt idx="2">
                  <c:v>0.0</c:v>
                </c:pt>
                <c:pt idx="3">
                  <c:v>0.0</c:v>
                </c:pt>
                <c:pt idx="4">
                  <c:v>0.0</c:v>
                </c:pt>
                <c:pt idx="5">
                  <c:v>0.263157894736842</c:v>
                </c:pt>
                <c:pt idx="6">
                  <c:v>0.526315789473684</c:v>
                </c:pt>
                <c:pt idx="7">
                  <c:v>1.105263157894736</c:v>
                </c:pt>
                <c:pt idx="8">
                  <c:v>1.315789473684211</c:v>
                </c:pt>
                <c:pt idx="9">
                  <c:v>0.3111</c:v>
                </c:pt>
                <c:pt idx="10">
                  <c:v>0.05</c:v>
                </c:pt>
                <c:pt idx="11">
                  <c:v>0.0</c:v>
                </c:pt>
                <c:pt idx="12">
                  <c:v>0.0</c:v>
                </c:pt>
              </c:numCache>
            </c:numRef>
          </c:val>
        </c:ser>
        <c:dLbls>
          <c:showLegendKey val="0"/>
          <c:showVal val="0"/>
          <c:showCatName val="0"/>
          <c:showSerName val="0"/>
          <c:showPercent val="0"/>
          <c:showBubbleSize val="0"/>
        </c:dLbls>
        <c:gapWidth val="150"/>
        <c:axId val="1344993664"/>
        <c:axId val="1342936752"/>
      </c:barChart>
      <c:catAx>
        <c:axId val="1344993664"/>
        <c:scaling>
          <c:orientation val="minMax"/>
        </c:scaling>
        <c:delete val="0"/>
        <c:axPos val="b"/>
        <c:title>
          <c:tx>
            <c:rich>
              <a:bodyPr/>
              <a:lstStyle/>
              <a:p>
                <a:pPr>
                  <a:defRPr/>
                </a:pPr>
                <a:r>
                  <a:rPr lang="en-US" dirty="0"/>
                  <a:t>Annual</a:t>
                </a:r>
                <a:r>
                  <a:rPr lang="en-US" baseline="0" dirty="0"/>
                  <a:t> Returns (bps)</a:t>
                </a:r>
                <a:endParaRPr lang="en-US" dirty="0"/>
              </a:p>
            </c:rich>
          </c:tx>
          <c:layout/>
          <c:overlay val="0"/>
        </c:title>
        <c:numFmt formatCode="General" sourceLinked="1"/>
        <c:majorTickMark val="none"/>
        <c:minorTickMark val="none"/>
        <c:tickLblPos val="nextTo"/>
        <c:crossAx val="1342936752"/>
        <c:crosses val="autoZero"/>
        <c:auto val="1"/>
        <c:lblAlgn val="ctr"/>
        <c:lblOffset val="100"/>
        <c:noMultiLvlLbl val="0"/>
      </c:catAx>
      <c:valAx>
        <c:axId val="1342936752"/>
        <c:scaling>
          <c:orientation val="minMax"/>
        </c:scaling>
        <c:delete val="0"/>
        <c:axPos val="l"/>
        <c:majorGridlines/>
        <c:title>
          <c:tx>
            <c:rich>
              <a:bodyPr/>
              <a:lstStyle/>
              <a:p>
                <a:pPr>
                  <a:defRPr/>
                </a:pPr>
                <a:r>
                  <a:rPr lang="en-US" dirty="0"/>
                  <a:t>Frequency of </a:t>
                </a:r>
                <a:r>
                  <a:rPr lang="en-US" dirty="0" smtClean="0"/>
                  <a:t>Occurrence </a:t>
                </a:r>
                <a:r>
                  <a:rPr lang="en-US" dirty="0"/>
                  <a:t>(Probability)</a:t>
                </a:r>
              </a:p>
            </c:rich>
          </c:tx>
          <c:layout/>
          <c:overlay val="0"/>
        </c:title>
        <c:numFmt formatCode="General" sourceLinked="1"/>
        <c:majorTickMark val="out"/>
        <c:minorTickMark val="none"/>
        <c:tickLblPos val="nextTo"/>
        <c:crossAx val="1344993664"/>
        <c:crosses val="autoZero"/>
        <c:crossBetween val="between"/>
      </c:valAx>
    </c:plotArea>
    <c:plotVisOnly val="1"/>
    <c:dispBlanksAs val="gap"/>
    <c:showDLblsOverMax val="0"/>
  </c:chart>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title>
      <c:tx>
        <c:rich>
          <a:bodyPr/>
          <a:lstStyle/>
          <a:p>
            <a:pPr>
              <a:defRPr/>
            </a:pPr>
            <a:r>
              <a:rPr lang="en-US" dirty="0"/>
              <a:t>Tying Stress &amp; Scenario Analysis to Macroeconomic Events</a:t>
            </a:r>
          </a:p>
        </c:rich>
      </c:tx>
      <c:layout>
        <c:manualLayout>
          <c:xMode val="edge"/>
          <c:yMode val="edge"/>
          <c:x val="0.0971141975308642"/>
          <c:y val="0.0153846153846154"/>
        </c:manualLayout>
      </c:layout>
      <c:overlay val="0"/>
    </c:title>
    <c:autoTitleDeleted val="0"/>
    <c:plotArea>
      <c:layout>
        <c:manualLayout>
          <c:layoutTarget val="inner"/>
          <c:xMode val="edge"/>
          <c:yMode val="edge"/>
          <c:x val="0.0383400170270024"/>
          <c:y val="0.0969324091772132"/>
          <c:w val="0.888890053719157"/>
          <c:h val="0.862330848314357"/>
        </c:manualLayout>
      </c:layout>
      <c:scatterChart>
        <c:scatterStyle val="lineMarker"/>
        <c:varyColors val="0"/>
        <c:ser>
          <c:idx val="2"/>
          <c:order val="0"/>
          <c:tx>
            <c:v>tags</c:v>
          </c:tx>
          <c:spPr>
            <a:ln w="28575">
              <a:noFill/>
            </a:ln>
          </c:spPr>
          <c:marker>
            <c:symbol val="none"/>
          </c:marker>
          <c:dLbls>
            <c:dLbl>
              <c:idx val="27"/>
              <c:layout/>
              <c:tx>
                <c:rich>
                  <a:bodyPr/>
                  <a:lstStyle/>
                  <a:p>
                    <a:r>
                      <a:rPr lang="en-US" sz="1100" baseline="0" dirty="0">
                        <a:latin typeface="Arial Black" pitchFamily="34" charset="0"/>
                      </a:rPr>
                      <a:t>Recession:</a:t>
                    </a:r>
                  </a:p>
                  <a:p>
                    <a:r>
                      <a:rPr lang="en-US" sz="1100" baseline="0" dirty="0">
                        <a:latin typeface="Arial Black" pitchFamily="34" charset="0"/>
                      </a:rPr>
                      <a:t>IR decline, CS tighten</a:t>
                    </a: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xVal>
            <c:numRef>
              <c:f>Sheet1!$P$36:$P$64</c:f>
              <c:numCache>
                <c:formatCode>General</c:formatCode>
                <c:ptCount val="29"/>
                <c:pt idx="1">
                  <c:v>150.0</c:v>
                </c:pt>
                <c:pt idx="6">
                  <c:v>175.0</c:v>
                </c:pt>
                <c:pt idx="11">
                  <c:v>200.0</c:v>
                </c:pt>
                <c:pt idx="18">
                  <c:v>-150.0</c:v>
                </c:pt>
                <c:pt idx="24">
                  <c:v>-175.0</c:v>
                </c:pt>
                <c:pt idx="27">
                  <c:v>-200.0</c:v>
                </c:pt>
              </c:numCache>
            </c:numRef>
          </c:xVal>
          <c:yVal>
            <c:numRef>
              <c:f>Sheet1!$N$36:$N$64</c:f>
              <c:numCache>
                <c:formatCode>General</c:formatCode>
                <c:ptCount val="29"/>
                <c:pt idx="0">
                  <c:v>700.0</c:v>
                </c:pt>
                <c:pt idx="1">
                  <c:v>650.0</c:v>
                </c:pt>
                <c:pt idx="2">
                  <c:v>600.0</c:v>
                </c:pt>
                <c:pt idx="3">
                  <c:v>550.0</c:v>
                </c:pt>
                <c:pt idx="4">
                  <c:v>500.0</c:v>
                </c:pt>
                <c:pt idx="5">
                  <c:v>450.0</c:v>
                </c:pt>
                <c:pt idx="6">
                  <c:v>400.0</c:v>
                </c:pt>
                <c:pt idx="7">
                  <c:v>350.0</c:v>
                </c:pt>
                <c:pt idx="8">
                  <c:v>300.0</c:v>
                </c:pt>
                <c:pt idx="9">
                  <c:v>250.0</c:v>
                </c:pt>
                <c:pt idx="10">
                  <c:v>200.0</c:v>
                </c:pt>
                <c:pt idx="11">
                  <c:v>150.0</c:v>
                </c:pt>
                <c:pt idx="12">
                  <c:v>100.0</c:v>
                </c:pt>
                <c:pt idx="13">
                  <c:v>50.0</c:v>
                </c:pt>
                <c:pt idx="14">
                  <c:v>0.0</c:v>
                </c:pt>
                <c:pt idx="15">
                  <c:v>-50.0</c:v>
                </c:pt>
                <c:pt idx="16">
                  <c:v>-100.0</c:v>
                </c:pt>
                <c:pt idx="17">
                  <c:v>-150.0</c:v>
                </c:pt>
                <c:pt idx="18">
                  <c:v>-200.0</c:v>
                </c:pt>
                <c:pt idx="19">
                  <c:v>-250.0</c:v>
                </c:pt>
                <c:pt idx="20">
                  <c:v>-300.0</c:v>
                </c:pt>
                <c:pt idx="21">
                  <c:v>-350.0</c:v>
                </c:pt>
                <c:pt idx="22">
                  <c:v>-400.0</c:v>
                </c:pt>
                <c:pt idx="23">
                  <c:v>-450.0</c:v>
                </c:pt>
                <c:pt idx="24">
                  <c:v>-500.0</c:v>
                </c:pt>
                <c:pt idx="25">
                  <c:v>-550.0</c:v>
                </c:pt>
                <c:pt idx="26">
                  <c:v>-600.0</c:v>
                </c:pt>
                <c:pt idx="27">
                  <c:v>-650.0</c:v>
                </c:pt>
                <c:pt idx="28">
                  <c:v>-700.0</c:v>
                </c:pt>
              </c:numCache>
            </c:numRef>
          </c:yVal>
          <c:smooth val="0"/>
        </c:ser>
        <c:ser>
          <c:idx val="0"/>
          <c:order val="1"/>
          <c:spPr>
            <a:ln w="28575">
              <a:noFill/>
            </a:ln>
          </c:spPr>
          <c:marker>
            <c:symbol val="none"/>
          </c:marker>
          <c:trendline>
            <c:trendlineType val="linear"/>
            <c:dispRSqr val="1"/>
            <c:dispEq val="1"/>
            <c:trendlineLbl>
              <c:layout/>
              <c:tx>
                <c:rich>
                  <a:bodyPr/>
                  <a:lstStyle/>
                  <a:p>
                    <a:pPr>
                      <a:defRPr/>
                    </a:pPr>
                    <a:r>
                      <a:rPr lang="en-US" sz="1100" baseline="0">
                        <a:solidFill>
                          <a:sysClr val="windowText" lastClr="000000"/>
                        </a:solidFill>
                        <a:latin typeface="Arial Black" pitchFamily="34" charset="0"/>
                      </a:rPr>
                      <a:t>Stagflation: IR increases, CS increases</a:t>
                    </a:r>
                  </a:p>
                </c:rich>
              </c:tx>
              <c:numFmt formatCode="General" sourceLinked="0"/>
            </c:trendlineLbl>
          </c:trendline>
          <c:xVal>
            <c:numRef>
              <c:f>Sheet1!$M$36:$M$64</c:f>
              <c:numCache>
                <c:formatCode>General</c:formatCode>
                <c:ptCount val="29"/>
                <c:pt idx="0">
                  <c:v>700.0</c:v>
                </c:pt>
                <c:pt idx="1">
                  <c:v>650.0</c:v>
                </c:pt>
                <c:pt idx="2">
                  <c:v>600.0</c:v>
                </c:pt>
                <c:pt idx="3">
                  <c:v>550.0</c:v>
                </c:pt>
                <c:pt idx="4">
                  <c:v>500.0</c:v>
                </c:pt>
                <c:pt idx="5">
                  <c:v>450.0</c:v>
                </c:pt>
                <c:pt idx="6">
                  <c:v>400.0</c:v>
                </c:pt>
                <c:pt idx="7">
                  <c:v>350.0</c:v>
                </c:pt>
                <c:pt idx="8">
                  <c:v>300.0</c:v>
                </c:pt>
                <c:pt idx="9">
                  <c:v>250.0</c:v>
                </c:pt>
                <c:pt idx="10">
                  <c:v>200.0</c:v>
                </c:pt>
                <c:pt idx="11">
                  <c:v>150.0</c:v>
                </c:pt>
                <c:pt idx="12">
                  <c:v>100.0</c:v>
                </c:pt>
                <c:pt idx="13">
                  <c:v>50.0</c:v>
                </c:pt>
                <c:pt idx="14">
                  <c:v>0.0</c:v>
                </c:pt>
                <c:pt idx="15">
                  <c:v>-50.0</c:v>
                </c:pt>
                <c:pt idx="16">
                  <c:v>-100.0</c:v>
                </c:pt>
                <c:pt idx="17">
                  <c:v>-150.0</c:v>
                </c:pt>
                <c:pt idx="18">
                  <c:v>-200.0</c:v>
                </c:pt>
                <c:pt idx="19">
                  <c:v>-250.0</c:v>
                </c:pt>
                <c:pt idx="20">
                  <c:v>-300.0</c:v>
                </c:pt>
                <c:pt idx="21">
                  <c:v>-350.0</c:v>
                </c:pt>
                <c:pt idx="22">
                  <c:v>-400.0</c:v>
                </c:pt>
                <c:pt idx="23">
                  <c:v>-450.0</c:v>
                </c:pt>
                <c:pt idx="24">
                  <c:v>-500.0</c:v>
                </c:pt>
                <c:pt idx="25">
                  <c:v>-550.0</c:v>
                </c:pt>
                <c:pt idx="26">
                  <c:v>-600.0</c:v>
                </c:pt>
                <c:pt idx="27">
                  <c:v>-650.0</c:v>
                </c:pt>
                <c:pt idx="28">
                  <c:v>-700.0</c:v>
                </c:pt>
              </c:numCache>
            </c:numRef>
          </c:xVal>
          <c:yVal>
            <c:numRef>
              <c:f>Sheet1!$N$36:$N$64</c:f>
              <c:numCache>
                <c:formatCode>General</c:formatCode>
                <c:ptCount val="29"/>
                <c:pt idx="0">
                  <c:v>700.0</c:v>
                </c:pt>
                <c:pt idx="1">
                  <c:v>650.0</c:v>
                </c:pt>
                <c:pt idx="2">
                  <c:v>600.0</c:v>
                </c:pt>
                <c:pt idx="3">
                  <c:v>550.0</c:v>
                </c:pt>
                <c:pt idx="4">
                  <c:v>500.0</c:v>
                </c:pt>
                <c:pt idx="5">
                  <c:v>450.0</c:v>
                </c:pt>
                <c:pt idx="6">
                  <c:v>400.0</c:v>
                </c:pt>
                <c:pt idx="7">
                  <c:v>350.0</c:v>
                </c:pt>
                <c:pt idx="8">
                  <c:v>300.0</c:v>
                </c:pt>
                <c:pt idx="9">
                  <c:v>250.0</c:v>
                </c:pt>
                <c:pt idx="10">
                  <c:v>200.0</c:v>
                </c:pt>
                <c:pt idx="11">
                  <c:v>150.0</c:v>
                </c:pt>
                <c:pt idx="12">
                  <c:v>100.0</c:v>
                </c:pt>
                <c:pt idx="13">
                  <c:v>50.0</c:v>
                </c:pt>
                <c:pt idx="14">
                  <c:v>0.0</c:v>
                </c:pt>
                <c:pt idx="15">
                  <c:v>-50.0</c:v>
                </c:pt>
                <c:pt idx="16">
                  <c:v>-100.0</c:v>
                </c:pt>
                <c:pt idx="17">
                  <c:v>-150.0</c:v>
                </c:pt>
                <c:pt idx="18">
                  <c:v>-200.0</c:v>
                </c:pt>
                <c:pt idx="19">
                  <c:v>-250.0</c:v>
                </c:pt>
                <c:pt idx="20">
                  <c:v>-300.0</c:v>
                </c:pt>
                <c:pt idx="21">
                  <c:v>-350.0</c:v>
                </c:pt>
                <c:pt idx="22">
                  <c:v>-400.0</c:v>
                </c:pt>
                <c:pt idx="23">
                  <c:v>-450.0</c:v>
                </c:pt>
                <c:pt idx="24">
                  <c:v>-500.0</c:v>
                </c:pt>
                <c:pt idx="25">
                  <c:v>-550.0</c:v>
                </c:pt>
                <c:pt idx="26">
                  <c:v>-600.0</c:v>
                </c:pt>
                <c:pt idx="27">
                  <c:v>-650.0</c:v>
                </c:pt>
                <c:pt idx="28">
                  <c:v>-700.0</c:v>
                </c:pt>
              </c:numCache>
            </c:numRef>
          </c:yVal>
          <c:smooth val="0"/>
        </c:ser>
        <c:ser>
          <c:idx val="1"/>
          <c:order val="2"/>
          <c:tx>
            <c:v>Scenarios</c:v>
          </c:tx>
          <c:spPr>
            <a:ln w="28575">
              <a:noFill/>
            </a:ln>
          </c:spPr>
          <c:marker>
            <c:symbol val="none"/>
          </c:marker>
          <c:dLbls>
            <c:dLbl>
              <c:idx val="0"/>
              <c:delete val="1"/>
              <c:extLst>
                <c:ext xmlns:c15="http://schemas.microsoft.com/office/drawing/2012/chart" uri="{CE6537A1-D6FC-4f65-9D91-7224C49458BB}"/>
              </c:extLst>
            </c:dLbl>
            <c:dLbl>
              <c:idx val="1"/>
              <c:layout/>
              <c:tx>
                <c:rich>
                  <a:bodyPr/>
                  <a:lstStyle/>
                  <a:p>
                    <a:r>
                      <a:rPr lang="en-US" sz="1100" dirty="0">
                        <a:latin typeface="Arial Black" pitchFamily="34" charset="0"/>
                      </a:rPr>
                      <a:t>Early Recession: IR low and CS widen</a:t>
                    </a:r>
                  </a:p>
                </c:rich>
              </c:tx>
              <c:showLegendKey val="0"/>
              <c:showVal val="1"/>
              <c:showCatName val="0"/>
              <c:showSerName val="0"/>
              <c:showPercent val="0"/>
              <c:showBubbleSize val="0"/>
              <c:extLst>
                <c:ext xmlns:c15="http://schemas.microsoft.com/office/drawing/2012/chart" uri="{CE6537A1-D6FC-4f65-9D91-7224C49458BB}">
                  <c15:layout/>
                </c:ext>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dLbl>
              <c:idx val="9"/>
              <c:delete val="1"/>
              <c:extLst>
                <c:ext xmlns:c15="http://schemas.microsoft.com/office/drawing/2012/chart" uri="{CE6537A1-D6FC-4f65-9D91-7224C49458BB}"/>
              </c:extLst>
            </c:dLbl>
            <c:dLbl>
              <c:idx val="10"/>
              <c:delete val="1"/>
              <c:extLst>
                <c:ext xmlns:c15="http://schemas.microsoft.com/office/drawing/2012/chart" uri="{CE6537A1-D6FC-4f65-9D91-7224C49458BB}"/>
              </c:extLst>
            </c:dLbl>
            <c:dLbl>
              <c:idx val="11"/>
              <c:delete val="1"/>
              <c:extLst>
                <c:ext xmlns:c15="http://schemas.microsoft.com/office/drawing/2012/chart" uri="{CE6537A1-D6FC-4f65-9D91-7224C49458BB}"/>
              </c:extLst>
            </c:dLbl>
            <c:dLbl>
              <c:idx val="12"/>
              <c:delete val="1"/>
              <c:extLst>
                <c:ext xmlns:c15="http://schemas.microsoft.com/office/drawing/2012/chart" uri="{CE6537A1-D6FC-4f65-9D91-7224C49458BB}"/>
              </c:extLst>
            </c:dLbl>
            <c:dLbl>
              <c:idx val="13"/>
              <c:delete val="1"/>
              <c:extLst>
                <c:ext xmlns:c15="http://schemas.microsoft.com/office/drawing/2012/chart" uri="{CE6537A1-D6FC-4f65-9D91-7224C49458BB}"/>
              </c:extLst>
            </c:dLbl>
            <c:dLbl>
              <c:idx val="15"/>
              <c:delete val="1"/>
              <c:extLst>
                <c:ext xmlns:c15="http://schemas.microsoft.com/office/drawing/2012/chart" uri="{CE6537A1-D6FC-4f65-9D91-7224C49458BB}"/>
              </c:extLst>
            </c:dLbl>
            <c:dLbl>
              <c:idx val="16"/>
              <c:delete val="1"/>
              <c:extLst>
                <c:ext xmlns:c15="http://schemas.microsoft.com/office/drawing/2012/chart" uri="{CE6537A1-D6FC-4f65-9D91-7224C49458BB}"/>
              </c:extLst>
            </c:dLbl>
            <c:dLbl>
              <c:idx val="17"/>
              <c:delete val="1"/>
              <c:extLst>
                <c:ext xmlns:c15="http://schemas.microsoft.com/office/drawing/2012/chart" uri="{CE6537A1-D6FC-4f65-9D91-7224C49458BB}"/>
              </c:extLst>
            </c:dLbl>
            <c:dLbl>
              <c:idx val="18"/>
              <c:delete val="1"/>
              <c:extLst>
                <c:ext xmlns:c15="http://schemas.microsoft.com/office/drawing/2012/chart" uri="{CE6537A1-D6FC-4f65-9D91-7224C49458BB}"/>
              </c:extLst>
            </c:dLbl>
            <c:dLbl>
              <c:idx val="19"/>
              <c:delete val="1"/>
              <c:extLst>
                <c:ext xmlns:c15="http://schemas.microsoft.com/office/drawing/2012/chart" uri="{CE6537A1-D6FC-4f65-9D91-7224C49458BB}"/>
              </c:extLst>
            </c:dLbl>
            <c:dLbl>
              <c:idx val="20"/>
              <c:delete val="1"/>
              <c:extLst>
                <c:ext xmlns:c15="http://schemas.microsoft.com/office/drawing/2012/chart" uri="{CE6537A1-D6FC-4f65-9D91-7224C49458BB}"/>
              </c:extLst>
            </c:dLbl>
            <c:dLbl>
              <c:idx val="21"/>
              <c:delete val="1"/>
              <c:extLst>
                <c:ext xmlns:c15="http://schemas.microsoft.com/office/drawing/2012/chart" uri="{CE6537A1-D6FC-4f65-9D91-7224C49458BB}"/>
              </c:extLst>
            </c:dLbl>
            <c:dLbl>
              <c:idx val="22"/>
              <c:layout/>
              <c:tx>
                <c:rich>
                  <a:bodyPr/>
                  <a:lstStyle/>
                  <a:p>
                    <a:r>
                      <a:rPr lang="mr-IN" dirty="0"/>
                      <a:t>-</a:t>
                    </a:r>
                  </a:p>
                </c:rich>
              </c:tx>
              <c:showLegendKey val="0"/>
              <c:showVal val="1"/>
              <c:showCatName val="0"/>
              <c:showSerName val="0"/>
              <c:showPercent val="0"/>
              <c:showBubbleSize val="0"/>
              <c:extLst>
                <c:ext xmlns:c15="http://schemas.microsoft.com/office/drawing/2012/chart" uri="{CE6537A1-D6FC-4f65-9D91-7224C49458BB}">
                  <c15:layout/>
                </c:ext>
              </c:extLst>
            </c:dLbl>
            <c:dLbl>
              <c:idx val="23"/>
              <c:delete val="1"/>
              <c:extLst>
                <c:ext xmlns:c15="http://schemas.microsoft.com/office/drawing/2012/chart" uri="{CE6537A1-D6FC-4f65-9D91-7224C49458BB}"/>
              </c:extLst>
            </c:dLbl>
            <c:dLbl>
              <c:idx val="24"/>
              <c:delete val="1"/>
              <c:extLst>
                <c:ext xmlns:c15="http://schemas.microsoft.com/office/drawing/2012/chart" uri="{CE6537A1-D6FC-4f65-9D91-7224C49458BB}"/>
              </c:extLst>
            </c:dLbl>
            <c:dLbl>
              <c:idx val="25"/>
              <c:delete val="1"/>
              <c:extLst>
                <c:ext xmlns:c15="http://schemas.microsoft.com/office/drawing/2012/chart" uri="{CE6537A1-D6FC-4f65-9D91-7224C49458BB}"/>
              </c:extLst>
            </c:dLbl>
            <c:dLbl>
              <c:idx val="26"/>
              <c:delete val="1"/>
              <c:extLst>
                <c:ext xmlns:c15="http://schemas.microsoft.com/office/drawing/2012/chart" uri="{CE6537A1-D6FC-4f65-9D91-7224C49458BB}"/>
              </c:extLst>
            </c:dLbl>
            <c:dLbl>
              <c:idx val="27"/>
              <c:delete val="1"/>
              <c:extLst>
                <c:ext xmlns:c15="http://schemas.microsoft.com/office/drawing/2012/chart" uri="{CE6537A1-D6FC-4f65-9D91-7224C49458BB}"/>
              </c:extLst>
            </c:dLbl>
            <c:dLbl>
              <c:idx val="28"/>
              <c:delete val="1"/>
              <c:extLs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trendline>
            <c:trendlineType val="linear"/>
            <c:dispRSqr val="1"/>
            <c:dispEq val="1"/>
            <c:trendlineLbl>
              <c:layout/>
              <c:tx>
                <c:rich>
                  <a:bodyPr/>
                  <a:lstStyle/>
                  <a:p>
                    <a:pPr>
                      <a:defRPr/>
                    </a:pPr>
                    <a:r>
                      <a:rPr lang="en-US" sz="1100" baseline="0">
                        <a:latin typeface="Arial Black" pitchFamily="34" charset="0"/>
                      </a:rPr>
                      <a:t>Major growth:</a:t>
                    </a:r>
                  </a:p>
                  <a:p>
                    <a:pPr>
                      <a:defRPr/>
                    </a:pPr>
                    <a:r>
                      <a:rPr lang="en-US" sz="1100" baseline="0">
                        <a:latin typeface="Arial Black" pitchFamily="34" charset="0"/>
                      </a:rPr>
                      <a:t> IR increases; CS tighten</a:t>
                    </a:r>
                  </a:p>
                </c:rich>
              </c:tx>
              <c:numFmt formatCode="General" sourceLinked="0"/>
            </c:trendlineLbl>
          </c:trendline>
          <c:xVal>
            <c:numRef>
              <c:f>Sheet1!$O$36:$O$64</c:f>
              <c:numCache>
                <c:formatCode>General</c:formatCode>
                <c:ptCount val="29"/>
                <c:pt idx="0">
                  <c:v>-700.0</c:v>
                </c:pt>
                <c:pt idx="1">
                  <c:v>-650.0</c:v>
                </c:pt>
                <c:pt idx="2">
                  <c:v>-600.0</c:v>
                </c:pt>
                <c:pt idx="3">
                  <c:v>-550.0</c:v>
                </c:pt>
                <c:pt idx="4">
                  <c:v>-500.0</c:v>
                </c:pt>
                <c:pt idx="5">
                  <c:v>-450.0</c:v>
                </c:pt>
                <c:pt idx="6">
                  <c:v>-400.0</c:v>
                </c:pt>
                <c:pt idx="7">
                  <c:v>-350.0</c:v>
                </c:pt>
                <c:pt idx="8">
                  <c:v>-300.0</c:v>
                </c:pt>
                <c:pt idx="9">
                  <c:v>-250.0</c:v>
                </c:pt>
                <c:pt idx="10">
                  <c:v>-200.0</c:v>
                </c:pt>
                <c:pt idx="11">
                  <c:v>-150.0</c:v>
                </c:pt>
                <c:pt idx="12">
                  <c:v>-100.0</c:v>
                </c:pt>
                <c:pt idx="13">
                  <c:v>-50.0</c:v>
                </c:pt>
                <c:pt idx="14">
                  <c:v>0.0</c:v>
                </c:pt>
                <c:pt idx="15">
                  <c:v>50.0</c:v>
                </c:pt>
                <c:pt idx="16">
                  <c:v>100.0</c:v>
                </c:pt>
                <c:pt idx="17">
                  <c:v>150.0</c:v>
                </c:pt>
                <c:pt idx="18">
                  <c:v>200.0</c:v>
                </c:pt>
                <c:pt idx="19">
                  <c:v>250.0</c:v>
                </c:pt>
                <c:pt idx="20">
                  <c:v>300.0</c:v>
                </c:pt>
                <c:pt idx="21">
                  <c:v>350.0</c:v>
                </c:pt>
                <c:pt idx="22">
                  <c:v>400.0</c:v>
                </c:pt>
                <c:pt idx="23">
                  <c:v>450.0</c:v>
                </c:pt>
                <c:pt idx="24">
                  <c:v>500.0</c:v>
                </c:pt>
                <c:pt idx="25">
                  <c:v>550.0</c:v>
                </c:pt>
                <c:pt idx="26">
                  <c:v>600.0</c:v>
                </c:pt>
                <c:pt idx="27">
                  <c:v>650.0</c:v>
                </c:pt>
                <c:pt idx="28">
                  <c:v>700.0</c:v>
                </c:pt>
              </c:numCache>
            </c:numRef>
          </c:xVal>
          <c:yVal>
            <c:numRef>
              <c:f>Sheet1!$N$36:$N$64</c:f>
              <c:numCache>
                <c:formatCode>General</c:formatCode>
                <c:ptCount val="29"/>
                <c:pt idx="0">
                  <c:v>700.0</c:v>
                </c:pt>
                <c:pt idx="1">
                  <c:v>650.0</c:v>
                </c:pt>
                <c:pt idx="2">
                  <c:v>600.0</c:v>
                </c:pt>
                <c:pt idx="3">
                  <c:v>550.0</c:v>
                </c:pt>
                <c:pt idx="4">
                  <c:v>500.0</c:v>
                </c:pt>
                <c:pt idx="5">
                  <c:v>450.0</c:v>
                </c:pt>
                <c:pt idx="6">
                  <c:v>400.0</c:v>
                </c:pt>
                <c:pt idx="7">
                  <c:v>350.0</c:v>
                </c:pt>
                <c:pt idx="8">
                  <c:v>300.0</c:v>
                </c:pt>
                <c:pt idx="9">
                  <c:v>250.0</c:v>
                </c:pt>
                <c:pt idx="10">
                  <c:v>200.0</c:v>
                </c:pt>
                <c:pt idx="11">
                  <c:v>150.0</c:v>
                </c:pt>
                <c:pt idx="12">
                  <c:v>100.0</c:v>
                </c:pt>
                <c:pt idx="13">
                  <c:v>50.0</c:v>
                </c:pt>
                <c:pt idx="14">
                  <c:v>0.0</c:v>
                </c:pt>
                <c:pt idx="15">
                  <c:v>-50.0</c:v>
                </c:pt>
                <c:pt idx="16">
                  <c:v>-100.0</c:v>
                </c:pt>
                <c:pt idx="17">
                  <c:v>-150.0</c:v>
                </c:pt>
                <c:pt idx="18">
                  <c:v>-200.0</c:v>
                </c:pt>
                <c:pt idx="19">
                  <c:v>-250.0</c:v>
                </c:pt>
                <c:pt idx="20">
                  <c:v>-300.0</c:v>
                </c:pt>
                <c:pt idx="21">
                  <c:v>-350.0</c:v>
                </c:pt>
                <c:pt idx="22">
                  <c:v>-400.0</c:v>
                </c:pt>
                <c:pt idx="23">
                  <c:v>-450.0</c:v>
                </c:pt>
                <c:pt idx="24">
                  <c:v>-500.0</c:v>
                </c:pt>
                <c:pt idx="25">
                  <c:v>-550.0</c:v>
                </c:pt>
                <c:pt idx="26">
                  <c:v>-600.0</c:v>
                </c:pt>
                <c:pt idx="27">
                  <c:v>-650.0</c:v>
                </c:pt>
                <c:pt idx="28">
                  <c:v>-700.0</c:v>
                </c:pt>
              </c:numCache>
            </c:numRef>
          </c:yVal>
          <c:smooth val="0"/>
        </c:ser>
        <c:dLbls>
          <c:showLegendKey val="0"/>
          <c:showVal val="0"/>
          <c:showCatName val="0"/>
          <c:showSerName val="0"/>
          <c:showPercent val="0"/>
          <c:showBubbleSize val="0"/>
        </c:dLbls>
        <c:axId val="1349137696"/>
        <c:axId val="1348796608"/>
      </c:scatterChart>
      <c:valAx>
        <c:axId val="1349137696"/>
        <c:scaling>
          <c:orientation val="minMax"/>
        </c:scaling>
        <c:delete val="0"/>
        <c:axPos val="b"/>
        <c:title>
          <c:layout/>
          <c:overlay val="0"/>
        </c:title>
        <c:numFmt formatCode="General" sourceLinked="1"/>
        <c:majorTickMark val="out"/>
        <c:minorTickMark val="none"/>
        <c:tickLblPos val="nextTo"/>
        <c:spPr>
          <a:ln w="38100"/>
        </c:spPr>
        <c:crossAx val="1348796608"/>
        <c:crosses val="autoZero"/>
        <c:crossBetween val="midCat"/>
      </c:valAx>
      <c:valAx>
        <c:axId val="1348796608"/>
        <c:scaling>
          <c:orientation val="minMax"/>
        </c:scaling>
        <c:delete val="0"/>
        <c:axPos val="l"/>
        <c:majorGridlines/>
        <c:minorGridlines/>
        <c:title>
          <c:tx>
            <c:rich>
              <a:bodyPr/>
              <a:lstStyle/>
              <a:p>
                <a:pPr>
                  <a:defRPr/>
                </a:pPr>
                <a:r>
                  <a:rPr lang="en-US" dirty="0"/>
                  <a:t>Changes in Risk Free Rate (bps)</a:t>
                </a:r>
              </a:p>
            </c:rich>
          </c:tx>
          <c:layout/>
          <c:overlay val="0"/>
        </c:title>
        <c:numFmt formatCode="General" sourceLinked="1"/>
        <c:majorTickMark val="out"/>
        <c:minorTickMark val="none"/>
        <c:tickLblPos val="nextTo"/>
        <c:spPr>
          <a:ln w="38100"/>
        </c:spPr>
        <c:crossAx val="1349137696"/>
        <c:crosses val="autoZero"/>
        <c:crossBetween val="midCat"/>
      </c:valAx>
    </c:plotArea>
    <c:plotVisOnly val="1"/>
    <c:dispBlanksAs val="span"/>
    <c:showDLblsOverMax val="0"/>
  </c:chart>
  <c:externalData r:id="rId2">
    <c:autoUpdate val="0"/>
  </c:externalData>
  <c:userShapes r:id="rId3"/>
</c:chartSpace>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701DBB-EA06-4DF4-A7F4-8FF89212C82C}" type="doc">
      <dgm:prSet loTypeId="urn:microsoft.com/office/officeart/2005/8/layout/cycle4#2" loCatId="cycle" qsTypeId="urn:microsoft.com/office/officeart/2005/8/quickstyle/simple4" qsCatId="simple" csTypeId="urn:microsoft.com/office/officeart/2005/8/colors/accent3_4" csCatId="accent3" phldr="1"/>
      <dgm:spPr/>
      <dgm:t>
        <a:bodyPr/>
        <a:lstStyle/>
        <a:p>
          <a:endParaRPr lang="en-US"/>
        </a:p>
      </dgm:t>
    </dgm:pt>
    <dgm:pt modelId="{E5396822-0D87-4E62-98C6-51305BDBA04F}">
      <dgm:prSet phldrT="[Text]" custT="1"/>
      <dgm:spPr>
        <a:noFill/>
        <a:ln>
          <a:solidFill>
            <a:srgbClr val="370037"/>
          </a:solidFill>
        </a:ln>
      </dgm:spPr>
      <dgm:t>
        <a:bodyPr/>
        <a:lstStyle/>
        <a:p>
          <a:r>
            <a:rPr lang="en-US" sz="1400" dirty="0" smtClean="0">
              <a:latin typeface="Optima"/>
              <a:cs typeface="Optima"/>
            </a:rPr>
            <a:t>What risks are you taking? Are there any hidden ?</a:t>
          </a:r>
          <a:endParaRPr lang="en-US" sz="1400" dirty="0">
            <a:latin typeface="Optima"/>
            <a:cs typeface="Optima"/>
          </a:endParaRPr>
        </a:p>
      </dgm:t>
    </dgm:pt>
    <dgm:pt modelId="{255CB8D2-9549-47E3-8FB1-D1335C642207}" type="parTrans" cxnId="{0825554C-3697-4697-8AD7-0BBCC5183F31}">
      <dgm:prSet/>
      <dgm:spPr/>
      <dgm:t>
        <a:bodyPr/>
        <a:lstStyle/>
        <a:p>
          <a:endParaRPr lang="en-US"/>
        </a:p>
      </dgm:t>
    </dgm:pt>
    <dgm:pt modelId="{CED2CEEB-0164-4E2E-BD84-A957D0C2368C}" type="sibTrans" cxnId="{0825554C-3697-4697-8AD7-0BBCC5183F31}">
      <dgm:prSet/>
      <dgm:spPr/>
      <dgm:t>
        <a:bodyPr/>
        <a:lstStyle/>
        <a:p>
          <a:endParaRPr lang="en-US"/>
        </a:p>
      </dgm:t>
    </dgm:pt>
    <dgm:pt modelId="{4B020E06-BB13-4C61-9CF4-054FC0BBE66B}">
      <dgm:prSet phldrT="[Text]"/>
      <dgm:spPr>
        <a:solidFill>
          <a:schemeClr val="accent5">
            <a:lumMod val="75000"/>
          </a:schemeClr>
        </a:solidFill>
        <a:ln>
          <a:solidFill>
            <a:schemeClr val="accent4">
              <a:lumMod val="50000"/>
            </a:schemeClr>
          </a:solidFill>
        </a:ln>
        <a:scene3d>
          <a:camera prst="orthographicFront"/>
          <a:lightRig rig="threePt" dir="t"/>
        </a:scene3d>
        <a:sp3d>
          <a:bevelT/>
        </a:sp3d>
      </dgm:spPr>
      <dgm:t>
        <a:bodyPr/>
        <a:lstStyle/>
        <a:p>
          <a:r>
            <a:rPr lang="en-US" dirty="0" smtClean="0">
              <a:solidFill>
                <a:schemeClr val="bg1"/>
              </a:solidFill>
              <a:latin typeface="Optima"/>
              <a:cs typeface="Optima"/>
            </a:rPr>
            <a:t>Measure</a:t>
          </a:r>
        </a:p>
        <a:p>
          <a:endParaRPr lang="en-US" dirty="0">
            <a:solidFill>
              <a:schemeClr val="bg1"/>
            </a:solidFill>
            <a:latin typeface="Optima"/>
            <a:cs typeface="Optima"/>
          </a:endParaRPr>
        </a:p>
      </dgm:t>
    </dgm:pt>
    <dgm:pt modelId="{64B1C415-2CE5-4B9D-B8C2-357086340636}" type="parTrans" cxnId="{269397CE-E203-4439-BF3B-E36F174A235D}">
      <dgm:prSet/>
      <dgm:spPr/>
      <dgm:t>
        <a:bodyPr/>
        <a:lstStyle/>
        <a:p>
          <a:endParaRPr lang="en-US"/>
        </a:p>
      </dgm:t>
    </dgm:pt>
    <dgm:pt modelId="{68068ED0-2A76-41FB-B6B4-39F6515A3518}" type="sibTrans" cxnId="{269397CE-E203-4439-BF3B-E36F174A235D}">
      <dgm:prSet/>
      <dgm:spPr/>
      <dgm:t>
        <a:bodyPr/>
        <a:lstStyle/>
        <a:p>
          <a:endParaRPr lang="en-US"/>
        </a:p>
      </dgm:t>
    </dgm:pt>
    <dgm:pt modelId="{CC77B411-7E68-4130-808E-9CFC538FC5A0}">
      <dgm:prSet phldrT="[Text]" custT="1"/>
      <dgm:spPr>
        <a:noFill/>
        <a:ln>
          <a:solidFill>
            <a:schemeClr val="accent5">
              <a:lumMod val="50000"/>
            </a:schemeClr>
          </a:solidFill>
        </a:ln>
      </dgm:spPr>
      <dgm:t>
        <a:bodyPr/>
        <a:lstStyle/>
        <a:p>
          <a:r>
            <a:rPr lang="en-US" sz="1400" dirty="0" smtClean="0">
              <a:latin typeface="Optima"/>
              <a:cs typeface="Optima"/>
            </a:rPr>
            <a:t>You cannot manage what you do not measure.</a:t>
          </a:r>
          <a:endParaRPr lang="en-US" sz="1400" dirty="0">
            <a:latin typeface="Optima"/>
            <a:cs typeface="Optima"/>
          </a:endParaRPr>
        </a:p>
      </dgm:t>
    </dgm:pt>
    <dgm:pt modelId="{093BA359-D02E-4F71-B66F-3F74DFCB65FF}" type="parTrans" cxnId="{B4BF4573-DF60-4DF0-B3F3-FC42F265D92D}">
      <dgm:prSet/>
      <dgm:spPr/>
      <dgm:t>
        <a:bodyPr/>
        <a:lstStyle/>
        <a:p>
          <a:endParaRPr lang="en-US"/>
        </a:p>
      </dgm:t>
    </dgm:pt>
    <dgm:pt modelId="{B52D66D2-E69B-496C-A96A-6C5D8255C11C}" type="sibTrans" cxnId="{B4BF4573-DF60-4DF0-B3F3-FC42F265D92D}">
      <dgm:prSet/>
      <dgm:spPr/>
      <dgm:t>
        <a:bodyPr/>
        <a:lstStyle/>
        <a:p>
          <a:endParaRPr lang="en-US"/>
        </a:p>
      </dgm:t>
    </dgm:pt>
    <dgm:pt modelId="{C02FAF23-14B9-41ED-BDC5-8DCD47EDBCA8}">
      <dgm:prSet phldrT="[Text]"/>
      <dgm:spPr>
        <a:solidFill>
          <a:srgbClr val="06033B"/>
        </a:solidFill>
        <a:ln>
          <a:solidFill>
            <a:srgbClr val="17176C"/>
          </a:solidFill>
        </a:ln>
        <a:scene3d>
          <a:camera prst="orthographicFront"/>
          <a:lightRig rig="threePt" dir="t"/>
        </a:scene3d>
        <a:sp3d>
          <a:bevelT/>
        </a:sp3d>
      </dgm:spPr>
      <dgm:t>
        <a:bodyPr/>
        <a:lstStyle/>
        <a:p>
          <a:endParaRPr lang="en-US" dirty="0" smtClean="0">
            <a:solidFill>
              <a:srgbClr val="FFFFFF"/>
            </a:solidFill>
            <a:latin typeface="Optima"/>
            <a:cs typeface="Optima"/>
          </a:endParaRPr>
        </a:p>
        <a:p>
          <a:r>
            <a:rPr lang="en-US" dirty="0" smtClean="0">
              <a:solidFill>
                <a:srgbClr val="FFFFFF"/>
              </a:solidFill>
              <a:latin typeface="Optima"/>
              <a:cs typeface="Optima"/>
            </a:rPr>
            <a:t>Monitor</a:t>
          </a:r>
          <a:endParaRPr lang="en-US" dirty="0">
            <a:solidFill>
              <a:srgbClr val="FFFFFF"/>
            </a:solidFill>
            <a:latin typeface="Optima"/>
            <a:cs typeface="Optima"/>
          </a:endParaRPr>
        </a:p>
      </dgm:t>
    </dgm:pt>
    <dgm:pt modelId="{19D21EC0-24B2-4F64-A8EF-5CDDA6909CBD}" type="parTrans" cxnId="{9B4B93D6-8F2B-4728-B40A-E0E762EA9B5F}">
      <dgm:prSet/>
      <dgm:spPr/>
      <dgm:t>
        <a:bodyPr/>
        <a:lstStyle/>
        <a:p>
          <a:endParaRPr lang="en-US"/>
        </a:p>
      </dgm:t>
    </dgm:pt>
    <dgm:pt modelId="{4E09455D-27A5-4018-8A81-0B420C53E0BE}" type="sibTrans" cxnId="{9B4B93D6-8F2B-4728-B40A-E0E762EA9B5F}">
      <dgm:prSet/>
      <dgm:spPr/>
      <dgm:t>
        <a:bodyPr/>
        <a:lstStyle/>
        <a:p>
          <a:endParaRPr lang="en-US"/>
        </a:p>
      </dgm:t>
    </dgm:pt>
    <dgm:pt modelId="{E5845DD9-E735-4E4E-8110-E16B96C2368E}">
      <dgm:prSet phldrT="[Text]" custT="1"/>
      <dgm:spPr>
        <a:noFill/>
        <a:ln>
          <a:solidFill>
            <a:srgbClr val="06033B"/>
          </a:solidFill>
        </a:ln>
      </dgm:spPr>
      <dgm:t>
        <a:bodyPr lIns="274320"/>
        <a:lstStyle/>
        <a:p>
          <a:r>
            <a:rPr lang="en-US" sz="1400" dirty="0" smtClean="0">
              <a:latin typeface="Optima"/>
              <a:cs typeface="Optima"/>
            </a:rPr>
            <a:t>Are you being compensated for taking risk?</a:t>
          </a:r>
          <a:endParaRPr lang="en-US" sz="1400" dirty="0">
            <a:latin typeface="Optima"/>
            <a:cs typeface="Optima"/>
          </a:endParaRPr>
        </a:p>
      </dgm:t>
    </dgm:pt>
    <dgm:pt modelId="{B83292B3-23D5-47A5-B622-CA56F1ADACF4}" type="parTrans" cxnId="{D4D26DA7-34B4-4DF9-ADA8-06BF44684ECC}">
      <dgm:prSet/>
      <dgm:spPr/>
      <dgm:t>
        <a:bodyPr/>
        <a:lstStyle/>
        <a:p>
          <a:endParaRPr lang="en-US"/>
        </a:p>
      </dgm:t>
    </dgm:pt>
    <dgm:pt modelId="{8FB4050E-7D49-427E-A863-950D466624B2}" type="sibTrans" cxnId="{D4D26DA7-34B4-4DF9-ADA8-06BF44684ECC}">
      <dgm:prSet/>
      <dgm:spPr/>
      <dgm:t>
        <a:bodyPr/>
        <a:lstStyle/>
        <a:p>
          <a:endParaRPr lang="en-US"/>
        </a:p>
      </dgm:t>
    </dgm:pt>
    <dgm:pt modelId="{904DD2F8-9D12-4374-8277-CE73CC835089}">
      <dgm:prSet phldrT="[Text]"/>
      <dgm:spPr>
        <a:solidFill>
          <a:srgbClr val="64629E"/>
        </a:solidFill>
        <a:ln>
          <a:solidFill>
            <a:srgbClr val="416539"/>
          </a:solidFill>
        </a:ln>
        <a:scene3d>
          <a:camera prst="orthographicFront"/>
          <a:lightRig rig="threePt" dir="t"/>
        </a:scene3d>
        <a:sp3d>
          <a:bevelT/>
        </a:sp3d>
      </dgm:spPr>
      <dgm:t>
        <a:bodyPr/>
        <a:lstStyle/>
        <a:p>
          <a:endParaRPr lang="en-US" dirty="0" smtClean="0">
            <a:solidFill>
              <a:srgbClr val="FFFFFF"/>
            </a:solidFill>
            <a:latin typeface="Optima"/>
            <a:cs typeface="Optima"/>
          </a:endParaRPr>
        </a:p>
        <a:p>
          <a:r>
            <a:rPr lang="en-US" dirty="0" smtClean="0">
              <a:solidFill>
                <a:srgbClr val="FFFFFF"/>
              </a:solidFill>
              <a:latin typeface="Optima"/>
              <a:cs typeface="Optima"/>
            </a:rPr>
            <a:t>Evaluate</a:t>
          </a:r>
          <a:endParaRPr lang="en-US" dirty="0">
            <a:solidFill>
              <a:srgbClr val="FFFFFF"/>
            </a:solidFill>
            <a:latin typeface="Optima"/>
            <a:cs typeface="Optima"/>
          </a:endParaRPr>
        </a:p>
      </dgm:t>
    </dgm:pt>
    <dgm:pt modelId="{EF2782FD-499E-4A0B-B346-ABFFB9581133}" type="parTrans" cxnId="{4CBE31A3-24E4-40F2-9462-85448D47E857}">
      <dgm:prSet/>
      <dgm:spPr/>
      <dgm:t>
        <a:bodyPr/>
        <a:lstStyle/>
        <a:p>
          <a:endParaRPr lang="en-US"/>
        </a:p>
      </dgm:t>
    </dgm:pt>
    <dgm:pt modelId="{D71D29B5-4E2C-4533-833B-C4C9201C619C}" type="sibTrans" cxnId="{4CBE31A3-24E4-40F2-9462-85448D47E857}">
      <dgm:prSet/>
      <dgm:spPr/>
      <dgm:t>
        <a:bodyPr/>
        <a:lstStyle/>
        <a:p>
          <a:endParaRPr lang="en-US"/>
        </a:p>
      </dgm:t>
    </dgm:pt>
    <dgm:pt modelId="{7D0E67C5-9114-468D-84DB-81CE186F9E90}">
      <dgm:prSet phldrT="[Text]" custT="1"/>
      <dgm:spPr>
        <a:noFill/>
        <a:ln>
          <a:solidFill>
            <a:srgbClr val="64629E"/>
          </a:solidFill>
        </a:ln>
      </dgm:spPr>
      <dgm:t>
        <a:bodyPr/>
        <a:lstStyle/>
        <a:p>
          <a:r>
            <a:rPr lang="en-US" sz="1400" dirty="0" smtClean="0">
              <a:latin typeface="Optima"/>
              <a:cs typeface="Optima"/>
            </a:rPr>
            <a:t>Are the risks you take the ones you want to take?</a:t>
          </a:r>
          <a:endParaRPr lang="en-US" sz="1400" dirty="0">
            <a:latin typeface="Optima"/>
            <a:cs typeface="Optima"/>
          </a:endParaRPr>
        </a:p>
      </dgm:t>
    </dgm:pt>
    <dgm:pt modelId="{C78B601D-8625-4E84-AC2F-550521A4852F}" type="parTrans" cxnId="{330F6BA4-700F-4890-A02A-04EBCB1CB783}">
      <dgm:prSet/>
      <dgm:spPr/>
      <dgm:t>
        <a:bodyPr/>
        <a:lstStyle/>
        <a:p>
          <a:endParaRPr lang="en-US"/>
        </a:p>
      </dgm:t>
    </dgm:pt>
    <dgm:pt modelId="{753E130C-CCA3-4C79-8E38-99E127DD3BF9}" type="sibTrans" cxnId="{330F6BA4-700F-4890-A02A-04EBCB1CB783}">
      <dgm:prSet/>
      <dgm:spPr/>
      <dgm:t>
        <a:bodyPr/>
        <a:lstStyle/>
        <a:p>
          <a:endParaRPr lang="en-US"/>
        </a:p>
      </dgm:t>
    </dgm:pt>
    <dgm:pt modelId="{603674E0-4C7B-4BA1-BBFF-15ADC68920AA}">
      <dgm:prSet phldrT="[Text]"/>
      <dgm:spPr>
        <a:solidFill>
          <a:srgbClr val="370037"/>
        </a:solidFill>
        <a:ln>
          <a:solidFill>
            <a:schemeClr val="accent6">
              <a:lumMod val="50000"/>
            </a:schemeClr>
          </a:solidFill>
        </a:ln>
        <a:scene3d>
          <a:camera prst="orthographicFront"/>
          <a:lightRig rig="threePt" dir="t"/>
        </a:scene3d>
        <a:sp3d>
          <a:bevelT/>
        </a:sp3d>
      </dgm:spPr>
      <dgm:t>
        <a:bodyPr/>
        <a:lstStyle/>
        <a:p>
          <a:r>
            <a:rPr lang="en-US" dirty="0" smtClean="0">
              <a:solidFill>
                <a:srgbClr val="FFFFFF"/>
              </a:solidFill>
              <a:latin typeface="Optima"/>
              <a:cs typeface="Optima"/>
            </a:rPr>
            <a:t>Discover</a:t>
          </a:r>
        </a:p>
        <a:p>
          <a:endParaRPr lang="en-US" dirty="0">
            <a:solidFill>
              <a:srgbClr val="FFFFFF"/>
            </a:solidFill>
            <a:latin typeface="Optima"/>
            <a:cs typeface="Optima"/>
          </a:endParaRPr>
        </a:p>
      </dgm:t>
    </dgm:pt>
    <dgm:pt modelId="{4FAB941C-A7F6-46D6-B53A-49C69886F6C3}" type="sibTrans" cxnId="{F9381378-7DA1-4F4B-A276-ADAD7F1F46B7}">
      <dgm:prSet/>
      <dgm:spPr/>
      <dgm:t>
        <a:bodyPr/>
        <a:lstStyle/>
        <a:p>
          <a:endParaRPr lang="en-US"/>
        </a:p>
      </dgm:t>
    </dgm:pt>
    <dgm:pt modelId="{4385C77C-C539-4FEC-A107-476EF773B093}" type="parTrans" cxnId="{F9381378-7DA1-4F4B-A276-ADAD7F1F46B7}">
      <dgm:prSet/>
      <dgm:spPr/>
      <dgm:t>
        <a:bodyPr/>
        <a:lstStyle/>
        <a:p>
          <a:endParaRPr lang="en-US"/>
        </a:p>
      </dgm:t>
    </dgm:pt>
    <dgm:pt modelId="{CB5F3278-BB1B-49D3-BA63-D3BB09192569}">
      <dgm:prSet phldrT="[Text]" custT="1"/>
      <dgm:spPr>
        <a:noFill/>
        <a:ln>
          <a:solidFill>
            <a:srgbClr val="06033B"/>
          </a:solidFill>
        </a:ln>
      </dgm:spPr>
      <dgm:t>
        <a:bodyPr lIns="274320"/>
        <a:lstStyle/>
        <a:p>
          <a:r>
            <a:rPr lang="en-US" sz="1400" dirty="0" smtClean="0">
              <a:latin typeface="Optima"/>
              <a:cs typeface="Optima"/>
            </a:rPr>
            <a:t>Are you within limits?</a:t>
          </a:r>
          <a:endParaRPr lang="en-US" sz="1400" dirty="0">
            <a:latin typeface="Optima"/>
            <a:cs typeface="Optima"/>
          </a:endParaRPr>
        </a:p>
      </dgm:t>
    </dgm:pt>
    <dgm:pt modelId="{9C4A836B-6911-4F27-BF6B-7F4BE1841A04}" type="parTrans" cxnId="{67383F76-007A-4A73-ADCF-535C039C0AE8}">
      <dgm:prSet/>
      <dgm:spPr/>
      <dgm:t>
        <a:bodyPr/>
        <a:lstStyle/>
        <a:p>
          <a:endParaRPr lang="en-US"/>
        </a:p>
      </dgm:t>
    </dgm:pt>
    <dgm:pt modelId="{97AB89B0-027A-4A07-B3B3-F1EAFB062F21}" type="sibTrans" cxnId="{67383F76-007A-4A73-ADCF-535C039C0AE8}">
      <dgm:prSet/>
      <dgm:spPr/>
      <dgm:t>
        <a:bodyPr/>
        <a:lstStyle/>
        <a:p>
          <a:endParaRPr lang="en-US"/>
        </a:p>
      </dgm:t>
    </dgm:pt>
    <dgm:pt modelId="{46FBD5F7-8C8F-4298-B1DA-9AD5418F465E}">
      <dgm:prSet phldrT="[Text]" custT="1"/>
      <dgm:spPr>
        <a:noFill/>
        <a:ln>
          <a:solidFill>
            <a:srgbClr val="64629E"/>
          </a:solidFill>
        </a:ln>
      </dgm:spPr>
      <dgm:t>
        <a:bodyPr/>
        <a:lstStyle/>
        <a:p>
          <a:r>
            <a:rPr lang="en-US" sz="1400" dirty="0" smtClean="0">
              <a:latin typeface="Optima"/>
              <a:cs typeface="Optima"/>
            </a:rPr>
            <a:t>Are they sized the way you thought? </a:t>
          </a:r>
          <a:endParaRPr lang="en-US" sz="1400" dirty="0">
            <a:latin typeface="Optima"/>
            <a:cs typeface="Optima"/>
          </a:endParaRPr>
        </a:p>
      </dgm:t>
    </dgm:pt>
    <dgm:pt modelId="{47B70598-3474-4943-98B4-D5EDFCCF3D04}" type="parTrans" cxnId="{A8C9CCEC-E0CA-44FA-B8A8-FB3886C2A83B}">
      <dgm:prSet/>
      <dgm:spPr/>
      <dgm:t>
        <a:bodyPr/>
        <a:lstStyle/>
        <a:p>
          <a:endParaRPr lang="en-US"/>
        </a:p>
      </dgm:t>
    </dgm:pt>
    <dgm:pt modelId="{33EE3CEB-7D4D-402F-8E76-B10106C82FBD}" type="sibTrans" cxnId="{A8C9CCEC-E0CA-44FA-B8A8-FB3886C2A83B}">
      <dgm:prSet/>
      <dgm:spPr/>
      <dgm:t>
        <a:bodyPr/>
        <a:lstStyle/>
        <a:p>
          <a:endParaRPr lang="en-US"/>
        </a:p>
      </dgm:t>
    </dgm:pt>
    <dgm:pt modelId="{B5BA2E85-E7C7-4535-99F8-D66D89CF101C}" type="pres">
      <dgm:prSet presAssocID="{41701DBB-EA06-4DF4-A7F4-8FF89212C82C}" presName="cycleMatrixDiagram" presStyleCnt="0">
        <dgm:presLayoutVars>
          <dgm:chMax val="1"/>
          <dgm:dir/>
          <dgm:animLvl val="lvl"/>
          <dgm:resizeHandles val="exact"/>
        </dgm:presLayoutVars>
      </dgm:prSet>
      <dgm:spPr/>
      <dgm:t>
        <a:bodyPr/>
        <a:lstStyle/>
        <a:p>
          <a:endParaRPr lang="en-US"/>
        </a:p>
      </dgm:t>
    </dgm:pt>
    <dgm:pt modelId="{8D4A3F1C-C7A0-4A43-AE9C-7A44D754B6E2}" type="pres">
      <dgm:prSet presAssocID="{41701DBB-EA06-4DF4-A7F4-8FF89212C82C}" presName="children" presStyleCnt="0"/>
      <dgm:spPr/>
      <dgm:t>
        <a:bodyPr/>
        <a:lstStyle/>
        <a:p>
          <a:endParaRPr lang="en-US"/>
        </a:p>
      </dgm:t>
    </dgm:pt>
    <dgm:pt modelId="{01AA3AD4-8A04-489C-972E-249E1C3C636F}" type="pres">
      <dgm:prSet presAssocID="{41701DBB-EA06-4DF4-A7F4-8FF89212C82C}" presName="child1group" presStyleCnt="0"/>
      <dgm:spPr/>
      <dgm:t>
        <a:bodyPr/>
        <a:lstStyle/>
        <a:p>
          <a:endParaRPr lang="en-US"/>
        </a:p>
      </dgm:t>
    </dgm:pt>
    <dgm:pt modelId="{4241E70A-DEAE-42AE-ABCF-1A7639E7303F}" type="pres">
      <dgm:prSet presAssocID="{41701DBB-EA06-4DF4-A7F4-8FF89212C82C}" presName="child1" presStyleLbl="bgAcc1" presStyleIdx="0" presStyleCnt="4" custScaleX="116309" custScaleY="78955" custLinFactNeighborX="-3408"/>
      <dgm:spPr/>
      <dgm:t>
        <a:bodyPr/>
        <a:lstStyle/>
        <a:p>
          <a:endParaRPr lang="en-US"/>
        </a:p>
      </dgm:t>
    </dgm:pt>
    <dgm:pt modelId="{CDB5A5BF-B115-410C-9115-7BFCA8272383}" type="pres">
      <dgm:prSet presAssocID="{41701DBB-EA06-4DF4-A7F4-8FF89212C82C}" presName="child1Text" presStyleLbl="bgAcc1" presStyleIdx="0" presStyleCnt="4">
        <dgm:presLayoutVars>
          <dgm:bulletEnabled val="1"/>
        </dgm:presLayoutVars>
      </dgm:prSet>
      <dgm:spPr/>
      <dgm:t>
        <a:bodyPr/>
        <a:lstStyle/>
        <a:p>
          <a:endParaRPr lang="en-US"/>
        </a:p>
      </dgm:t>
    </dgm:pt>
    <dgm:pt modelId="{7168819A-3AFB-4137-B2AD-72B15573379A}" type="pres">
      <dgm:prSet presAssocID="{41701DBB-EA06-4DF4-A7F4-8FF89212C82C}" presName="child2group" presStyleCnt="0"/>
      <dgm:spPr/>
      <dgm:t>
        <a:bodyPr/>
        <a:lstStyle/>
        <a:p>
          <a:endParaRPr lang="en-US"/>
        </a:p>
      </dgm:t>
    </dgm:pt>
    <dgm:pt modelId="{3CE450C4-ED45-4B46-B82B-01B7B6BAB30E}" type="pres">
      <dgm:prSet presAssocID="{41701DBB-EA06-4DF4-A7F4-8FF89212C82C}" presName="child2" presStyleLbl="bgAcc1" presStyleIdx="1" presStyleCnt="4" custScaleX="116309" custScaleY="78955" custLinFactNeighborX="2503"/>
      <dgm:spPr/>
      <dgm:t>
        <a:bodyPr/>
        <a:lstStyle/>
        <a:p>
          <a:endParaRPr lang="en-US"/>
        </a:p>
      </dgm:t>
    </dgm:pt>
    <dgm:pt modelId="{41C0BD6F-B213-42BF-8EB5-B141D1C94308}" type="pres">
      <dgm:prSet presAssocID="{41701DBB-EA06-4DF4-A7F4-8FF89212C82C}" presName="child2Text" presStyleLbl="bgAcc1" presStyleIdx="1" presStyleCnt="4">
        <dgm:presLayoutVars>
          <dgm:bulletEnabled val="1"/>
        </dgm:presLayoutVars>
      </dgm:prSet>
      <dgm:spPr/>
      <dgm:t>
        <a:bodyPr/>
        <a:lstStyle/>
        <a:p>
          <a:endParaRPr lang="en-US"/>
        </a:p>
      </dgm:t>
    </dgm:pt>
    <dgm:pt modelId="{407284CF-FECA-486D-8F6B-10047618C999}" type="pres">
      <dgm:prSet presAssocID="{41701DBB-EA06-4DF4-A7F4-8FF89212C82C}" presName="child3group" presStyleCnt="0"/>
      <dgm:spPr/>
      <dgm:t>
        <a:bodyPr/>
        <a:lstStyle/>
        <a:p>
          <a:endParaRPr lang="en-US"/>
        </a:p>
      </dgm:t>
    </dgm:pt>
    <dgm:pt modelId="{92E92B80-9436-4D29-B42F-19358D970DF8}" type="pres">
      <dgm:prSet presAssocID="{41701DBB-EA06-4DF4-A7F4-8FF89212C82C}" presName="child3" presStyleLbl="bgAcc1" presStyleIdx="2" presStyleCnt="4" custScaleX="116309" custScaleY="106952" custLinFactNeighborX="4747"/>
      <dgm:spPr/>
      <dgm:t>
        <a:bodyPr/>
        <a:lstStyle/>
        <a:p>
          <a:endParaRPr lang="en-US"/>
        </a:p>
      </dgm:t>
    </dgm:pt>
    <dgm:pt modelId="{8E883BED-8FA9-4D2B-8C4F-EDBA53C822A7}" type="pres">
      <dgm:prSet presAssocID="{41701DBB-EA06-4DF4-A7F4-8FF89212C82C}" presName="child3Text" presStyleLbl="bgAcc1" presStyleIdx="2" presStyleCnt="4">
        <dgm:presLayoutVars>
          <dgm:bulletEnabled val="1"/>
        </dgm:presLayoutVars>
      </dgm:prSet>
      <dgm:spPr/>
      <dgm:t>
        <a:bodyPr/>
        <a:lstStyle/>
        <a:p>
          <a:endParaRPr lang="en-US"/>
        </a:p>
      </dgm:t>
    </dgm:pt>
    <dgm:pt modelId="{8CF2BA04-0CFA-4CC1-87C5-953A18C29B0C}" type="pres">
      <dgm:prSet presAssocID="{41701DBB-EA06-4DF4-A7F4-8FF89212C82C}" presName="child4group" presStyleCnt="0"/>
      <dgm:spPr/>
      <dgm:t>
        <a:bodyPr/>
        <a:lstStyle/>
        <a:p>
          <a:endParaRPr lang="en-US"/>
        </a:p>
      </dgm:t>
    </dgm:pt>
    <dgm:pt modelId="{E047140D-C620-45AB-A94D-A2938D35F2E1}" type="pres">
      <dgm:prSet presAssocID="{41701DBB-EA06-4DF4-A7F4-8FF89212C82C}" presName="child4" presStyleLbl="bgAcc1" presStyleIdx="3" presStyleCnt="4" custScaleX="116309" custScaleY="112134" custLinFactNeighborX="-3408"/>
      <dgm:spPr/>
      <dgm:t>
        <a:bodyPr/>
        <a:lstStyle/>
        <a:p>
          <a:endParaRPr lang="en-US"/>
        </a:p>
      </dgm:t>
    </dgm:pt>
    <dgm:pt modelId="{FB7B1EF5-1A87-47DD-9A16-DCADA5680BCB}" type="pres">
      <dgm:prSet presAssocID="{41701DBB-EA06-4DF4-A7F4-8FF89212C82C}" presName="child4Text" presStyleLbl="bgAcc1" presStyleIdx="3" presStyleCnt="4">
        <dgm:presLayoutVars>
          <dgm:bulletEnabled val="1"/>
        </dgm:presLayoutVars>
      </dgm:prSet>
      <dgm:spPr/>
      <dgm:t>
        <a:bodyPr/>
        <a:lstStyle/>
        <a:p>
          <a:endParaRPr lang="en-US"/>
        </a:p>
      </dgm:t>
    </dgm:pt>
    <dgm:pt modelId="{1D9E68D0-E84D-4B1D-B0B2-9B699D025523}" type="pres">
      <dgm:prSet presAssocID="{41701DBB-EA06-4DF4-A7F4-8FF89212C82C}" presName="childPlaceholder" presStyleCnt="0"/>
      <dgm:spPr/>
      <dgm:t>
        <a:bodyPr/>
        <a:lstStyle/>
        <a:p>
          <a:endParaRPr lang="en-US"/>
        </a:p>
      </dgm:t>
    </dgm:pt>
    <dgm:pt modelId="{8CA4031E-9877-46DF-8759-E6343B9DF022}" type="pres">
      <dgm:prSet presAssocID="{41701DBB-EA06-4DF4-A7F4-8FF89212C82C}" presName="circle" presStyleCnt="0"/>
      <dgm:spPr/>
      <dgm:t>
        <a:bodyPr/>
        <a:lstStyle/>
        <a:p>
          <a:endParaRPr lang="en-US"/>
        </a:p>
      </dgm:t>
    </dgm:pt>
    <dgm:pt modelId="{799ACADA-4A9D-433E-B675-435ADB631028}" type="pres">
      <dgm:prSet presAssocID="{41701DBB-EA06-4DF4-A7F4-8FF89212C82C}" presName="quadrant1" presStyleLbl="node1" presStyleIdx="0" presStyleCnt="4">
        <dgm:presLayoutVars>
          <dgm:chMax val="1"/>
          <dgm:bulletEnabled val="1"/>
        </dgm:presLayoutVars>
      </dgm:prSet>
      <dgm:spPr/>
      <dgm:t>
        <a:bodyPr/>
        <a:lstStyle/>
        <a:p>
          <a:endParaRPr lang="en-US"/>
        </a:p>
      </dgm:t>
    </dgm:pt>
    <dgm:pt modelId="{04BC3372-0A4F-47F1-BE9C-80F7E4B178A4}" type="pres">
      <dgm:prSet presAssocID="{41701DBB-EA06-4DF4-A7F4-8FF89212C82C}" presName="quadrant2" presStyleLbl="node1" presStyleIdx="1" presStyleCnt="4">
        <dgm:presLayoutVars>
          <dgm:chMax val="1"/>
          <dgm:bulletEnabled val="1"/>
        </dgm:presLayoutVars>
      </dgm:prSet>
      <dgm:spPr/>
      <dgm:t>
        <a:bodyPr/>
        <a:lstStyle/>
        <a:p>
          <a:endParaRPr lang="en-US"/>
        </a:p>
      </dgm:t>
    </dgm:pt>
    <dgm:pt modelId="{6A15AAF5-2E5E-4312-A0AD-0F417E5015E7}" type="pres">
      <dgm:prSet presAssocID="{41701DBB-EA06-4DF4-A7F4-8FF89212C82C}" presName="quadrant3" presStyleLbl="node1" presStyleIdx="2" presStyleCnt="4">
        <dgm:presLayoutVars>
          <dgm:chMax val="1"/>
          <dgm:bulletEnabled val="1"/>
        </dgm:presLayoutVars>
      </dgm:prSet>
      <dgm:spPr/>
      <dgm:t>
        <a:bodyPr/>
        <a:lstStyle/>
        <a:p>
          <a:endParaRPr lang="en-US"/>
        </a:p>
      </dgm:t>
    </dgm:pt>
    <dgm:pt modelId="{69AB0C92-AD35-4A4D-B05B-B4132D7C0E88}" type="pres">
      <dgm:prSet presAssocID="{41701DBB-EA06-4DF4-A7F4-8FF89212C82C}" presName="quadrant4" presStyleLbl="node1" presStyleIdx="3" presStyleCnt="4">
        <dgm:presLayoutVars>
          <dgm:chMax val="1"/>
          <dgm:bulletEnabled val="1"/>
        </dgm:presLayoutVars>
      </dgm:prSet>
      <dgm:spPr/>
      <dgm:t>
        <a:bodyPr/>
        <a:lstStyle/>
        <a:p>
          <a:endParaRPr lang="en-US"/>
        </a:p>
      </dgm:t>
    </dgm:pt>
    <dgm:pt modelId="{95260B42-8A04-41A4-B736-DDAEA59A9092}" type="pres">
      <dgm:prSet presAssocID="{41701DBB-EA06-4DF4-A7F4-8FF89212C82C}" presName="quadrantPlaceholder" presStyleCnt="0"/>
      <dgm:spPr/>
      <dgm:t>
        <a:bodyPr/>
        <a:lstStyle/>
        <a:p>
          <a:endParaRPr lang="en-US"/>
        </a:p>
      </dgm:t>
    </dgm:pt>
    <dgm:pt modelId="{F38005FF-78A3-4798-876B-BA5E8FBF48B2}" type="pres">
      <dgm:prSet presAssocID="{41701DBB-EA06-4DF4-A7F4-8FF89212C82C}" presName="center1" presStyleLbl="fgShp" presStyleIdx="0" presStyleCnt="2" custScaleX="163805" custScaleY="185098" custLinFactNeighborX="683" custLinFactNeighborY="17942"/>
      <dgm:spPr>
        <a:noFill/>
        <a:ln w="127000"/>
        <a:effectLst>
          <a:outerShdw blurRad="50800" dist="50800" dir="5520000" algn="tl" rotWithShape="0">
            <a:srgbClr val="000000">
              <a:alpha val="43137"/>
            </a:srgbClr>
          </a:outerShdw>
        </a:effectLst>
        <a:scene3d>
          <a:camera prst="orthographicFront"/>
          <a:lightRig rig="threePt" dir="t"/>
        </a:scene3d>
        <a:sp3d>
          <a:bevelT/>
        </a:sp3d>
      </dgm:spPr>
      <dgm:t>
        <a:bodyPr/>
        <a:lstStyle/>
        <a:p>
          <a:endParaRPr lang="en-US"/>
        </a:p>
      </dgm:t>
    </dgm:pt>
    <dgm:pt modelId="{E30BE172-34F6-48C3-AE99-8079FB9EACA8}" type="pres">
      <dgm:prSet presAssocID="{41701DBB-EA06-4DF4-A7F4-8FF89212C82C}" presName="center2" presStyleLbl="fgShp" presStyleIdx="1" presStyleCnt="2" custScaleX="163807" custScaleY="191659" custLinFactNeighborX="0" custLinFactNeighborY="-1545"/>
      <dgm:spPr>
        <a:noFill/>
        <a:effectLst>
          <a:outerShdw blurRad="50800" dist="38100" dir="2700000" algn="tl" rotWithShape="0">
            <a:srgbClr val="000000">
              <a:alpha val="43000"/>
            </a:srgbClr>
          </a:outerShdw>
        </a:effectLst>
        <a:scene3d>
          <a:camera prst="orthographicFront"/>
          <a:lightRig rig="threePt" dir="t"/>
        </a:scene3d>
        <a:sp3d>
          <a:bevelT/>
        </a:sp3d>
      </dgm:spPr>
      <dgm:t>
        <a:bodyPr/>
        <a:lstStyle/>
        <a:p>
          <a:endParaRPr lang="en-US"/>
        </a:p>
      </dgm:t>
    </dgm:pt>
  </dgm:ptLst>
  <dgm:cxnLst>
    <dgm:cxn modelId="{5E8AABCB-15EF-EF4F-A71F-260F54DAEE9D}" type="presOf" srcId="{C02FAF23-14B9-41ED-BDC5-8DCD47EDBCA8}" destId="{6A15AAF5-2E5E-4312-A0AD-0F417E5015E7}" srcOrd="0" destOrd="0" presId="urn:microsoft.com/office/officeart/2005/8/layout/cycle4#2"/>
    <dgm:cxn modelId="{4CBE31A3-24E4-40F2-9462-85448D47E857}" srcId="{41701DBB-EA06-4DF4-A7F4-8FF89212C82C}" destId="{904DD2F8-9D12-4374-8277-CE73CC835089}" srcOrd="3" destOrd="0" parTransId="{EF2782FD-499E-4A0B-B346-ABFFB9581133}" sibTransId="{D71D29B5-4E2C-4533-833B-C4C9201C619C}"/>
    <dgm:cxn modelId="{60C81B42-3FFE-E543-B24D-EA6F109377D0}" type="presOf" srcId="{4B020E06-BB13-4C61-9CF4-054FC0BBE66B}" destId="{04BC3372-0A4F-47F1-BE9C-80F7E4B178A4}" srcOrd="0" destOrd="0" presId="urn:microsoft.com/office/officeart/2005/8/layout/cycle4#2"/>
    <dgm:cxn modelId="{913F919E-94DA-E740-B575-F449E3FB67BA}" type="presOf" srcId="{603674E0-4C7B-4BA1-BBFF-15ADC68920AA}" destId="{799ACADA-4A9D-433E-B675-435ADB631028}" srcOrd="0" destOrd="0" presId="urn:microsoft.com/office/officeart/2005/8/layout/cycle4#2"/>
    <dgm:cxn modelId="{404B68C3-3B4F-5742-B337-46BDF35AEB17}" type="presOf" srcId="{CC77B411-7E68-4130-808E-9CFC538FC5A0}" destId="{3CE450C4-ED45-4B46-B82B-01B7B6BAB30E}" srcOrd="0" destOrd="0" presId="urn:microsoft.com/office/officeart/2005/8/layout/cycle4#2"/>
    <dgm:cxn modelId="{DB95A8A0-E0F6-D44E-8368-282D35163532}" type="presOf" srcId="{46FBD5F7-8C8F-4298-B1DA-9AD5418F465E}" destId="{FB7B1EF5-1A87-47DD-9A16-DCADA5680BCB}" srcOrd="1" destOrd="1" presId="urn:microsoft.com/office/officeart/2005/8/layout/cycle4#2"/>
    <dgm:cxn modelId="{40B4C002-9BB4-A44D-8AE3-3BA0A9CAE1F5}" type="presOf" srcId="{904DD2F8-9D12-4374-8277-CE73CC835089}" destId="{69AB0C92-AD35-4A4D-B05B-B4132D7C0E88}" srcOrd="0" destOrd="0" presId="urn:microsoft.com/office/officeart/2005/8/layout/cycle4#2"/>
    <dgm:cxn modelId="{BFC0120C-1881-D645-BA6F-81534F6F29CD}" type="presOf" srcId="{CB5F3278-BB1B-49D3-BA63-D3BB09192569}" destId="{8E883BED-8FA9-4D2B-8C4F-EDBA53C822A7}" srcOrd="1" destOrd="1" presId="urn:microsoft.com/office/officeart/2005/8/layout/cycle4#2"/>
    <dgm:cxn modelId="{5995E68B-4DE0-AB4C-B8C4-324A96EB22D5}" type="presOf" srcId="{46FBD5F7-8C8F-4298-B1DA-9AD5418F465E}" destId="{E047140D-C620-45AB-A94D-A2938D35F2E1}" srcOrd="0" destOrd="1" presId="urn:microsoft.com/office/officeart/2005/8/layout/cycle4#2"/>
    <dgm:cxn modelId="{67383F76-007A-4A73-ADCF-535C039C0AE8}" srcId="{C02FAF23-14B9-41ED-BDC5-8DCD47EDBCA8}" destId="{CB5F3278-BB1B-49D3-BA63-D3BB09192569}" srcOrd="1" destOrd="0" parTransId="{9C4A836B-6911-4F27-BF6B-7F4BE1841A04}" sibTransId="{97AB89B0-027A-4A07-B3B3-F1EAFB062F21}"/>
    <dgm:cxn modelId="{330F6BA4-700F-4890-A02A-04EBCB1CB783}" srcId="{904DD2F8-9D12-4374-8277-CE73CC835089}" destId="{7D0E67C5-9114-468D-84DB-81CE186F9E90}" srcOrd="0" destOrd="0" parTransId="{C78B601D-8625-4E84-AC2F-550521A4852F}" sibTransId="{753E130C-CCA3-4C79-8E38-99E127DD3BF9}"/>
    <dgm:cxn modelId="{D4D26DA7-34B4-4DF9-ADA8-06BF44684ECC}" srcId="{C02FAF23-14B9-41ED-BDC5-8DCD47EDBCA8}" destId="{E5845DD9-E735-4E4E-8110-E16B96C2368E}" srcOrd="0" destOrd="0" parTransId="{B83292B3-23D5-47A5-B622-CA56F1ADACF4}" sibTransId="{8FB4050E-7D49-427E-A863-950D466624B2}"/>
    <dgm:cxn modelId="{F48A418C-EDCC-044A-9AC6-E4B94C91AEB4}" type="presOf" srcId="{E5396822-0D87-4E62-98C6-51305BDBA04F}" destId="{CDB5A5BF-B115-410C-9115-7BFCA8272383}" srcOrd="1" destOrd="0" presId="urn:microsoft.com/office/officeart/2005/8/layout/cycle4#2"/>
    <dgm:cxn modelId="{B4BF4573-DF60-4DF0-B3F3-FC42F265D92D}" srcId="{4B020E06-BB13-4C61-9CF4-054FC0BBE66B}" destId="{CC77B411-7E68-4130-808E-9CFC538FC5A0}" srcOrd="0" destOrd="0" parTransId="{093BA359-D02E-4F71-B66F-3F74DFCB65FF}" sibTransId="{B52D66D2-E69B-496C-A96A-6C5D8255C11C}"/>
    <dgm:cxn modelId="{A8C1FAC4-3AD5-2941-A9D0-6F1569C51E33}" type="presOf" srcId="{E5396822-0D87-4E62-98C6-51305BDBA04F}" destId="{4241E70A-DEAE-42AE-ABCF-1A7639E7303F}" srcOrd="0" destOrd="0" presId="urn:microsoft.com/office/officeart/2005/8/layout/cycle4#2"/>
    <dgm:cxn modelId="{D94A4CE2-88FC-104F-8B70-8A63BE0C723F}" type="presOf" srcId="{CC77B411-7E68-4130-808E-9CFC538FC5A0}" destId="{41C0BD6F-B213-42BF-8EB5-B141D1C94308}" srcOrd="1" destOrd="0" presId="urn:microsoft.com/office/officeart/2005/8/layout/cycle4#2"/>
    <dgm:cxn modelId="{A8C9CCEC-E0CA-44FA-B8A8-FB3886C2A83B}" srcId="{904DD2F8-9D12-4374-8277-CE73CC835089}" destId="{46FBD5F7-8C8F-4298-B1DA-9AD5418F465E}" srcOrd="1" destOrd="0" parTransId="{47B70598-3474-4943-98B4-D5EDFCCF3D04}" sibTransId="{33EE3CEB-7D4D-402F-8E76-B10106C82FBD}"/>
    <dgm:cxn modelId="{269397CE-E203-4439-BF3B-E36F174A235D}" srcId="{41701DBB-EA06-4DF4-A7F4-8FF89212C82C}" destId="{4B020E06-BB13-4C61-9CF4-054FC0BBE66B}" srcOrd="1" destOrd="0" parTransId="{64B1C415-2CE5-4B9D-B8C2-357086340636}" sibTransId="{68068ED0-2A76-41FB-B6B4-39F6515A3518}"/>
    <dgm:cxn modelId="{0825554C-3697-4697-8AD7-0BBCC5183F31}" srcId="{603674E0-4C7B-4BA1-BBFF-15ADC68920AA}" destId="{E5396822-0D87-4E62-98C6-51305BDBA04F}" srcOrd="0" destOrd="0" parTransId="{255CB8D2-9549-47E3-8FB1-D1335C642207}" sibTransId="{CED2CEEB-0164-4E2E-BD84-A957D0C2368C}"/>
    <dgm:cxn modelId="{9BFC3377-8B23-8C4E-959D-27E6885660CE}" type="presOf" srcId="{7D0E67C5-9114-468D-84DB-81CE186F9E90}" destId="{FB7B1EF5-1A87-47DD-9A16-DCADA5680BCB}" srcOrd="1" destOrd="0" presId="urn:microsoft.com/office/officeart/2005/8/layout/cycle4#2"/>
    <dgm:cxn modelId="{9B4B93D6-8F2B-4728-B40A-E0E762EA9B5F}" srcId="{41701DBB-EA06-4DF4-A7F4-8FF89212C82C}" destId="{C02FAF23-14B9-41ED-BDC5-8DCD47EDBCA8}" srcOrd="2" destOrd="0" parTransId="{19D21EC0-24B2-4F64-A8EF-5CDDA6909CBD}" sibTransId="{4E09455D-27A5-4018-8A81-0B420C53E0BE}"/>
    <dgm:cxn modelId="{C12265FF-D03C-5F4B-938D-10570BD19280}" type="presOf" srcId="{E5845DD9-E735-4E4E-8110-E16B96C2368E}" destId="{92E92B80-9436-4D29-B42F-19358D970DF8}" srcOrd="0" destOrd="0" presId="urn:microsoft.com/office/officeart/2005/8/layout/cycle4#2"/>
    <dgm:cxn modelId="{3E3A6AFE-BED5-6D4E-88D2-424D49419D47}" type="presOf" srcId="{CB5F3278-BB1B-49D3-BA63-D3BB09192569}" destId="{92E92B80-9436-4D29-B42F-19358D970DF8}" srcOrd="0" destOrd="1" presId="urn:microsoft.com/office/officeart/2005/8/layout/cycle4#2"/>
    <dgm:cxn modelId="{944ACAFA-6A15-0A44-B561-6B8C06FA62B1}" type="presOf" srcId="{E5845DD9-E735-4E4E-8110-E16B96C2368E}" destId="{8E883BED-8FA9-4D2B-8C4F-EDBA53C822A7}" srcOrd="1" destOrd="0" presId="urn:microsoft.com/office/officeart/2005/8/layout/cycle4#2"/>
    <dgm:cxn modelId="{327D2FA4-F851-8646-9EC6-93ADDE5BF764}" type="presOf" srcId="{41701DBB-EA06-4DF4-A7F4-8FF89212C82C}" destId="{B5BA2E85-E7C7-4535-99F8-D66D89CF101C}" srcOrd="0" destOrd="0" presId="urn:microsoft.com/office/officeart/2005/8/layout/cycle4#2"/>
    <dgm:cxn modelId="{84B12D1B-2C40-064B-9725-A4712DB94153}" type="presOf" srcId="{7D0E67C5-9114-468D-84DB-81CE186F9E90}" destId="{E047140D-C620-45AB-A94D-A2938D35F2E1}" srcOrd="0" destOrd="0" presId="urn:microsoft.com/office/officeart/2005/8/layout/cycle4#2"/>
    <dgm:cxn modelId="{F9381378-7DA1-4F4B-A276-ADAD7F1F46B7}" srcId="{41701DBB-EA06-4DF4-A7F4-8FF89212C82C}" destId="{603674E0-4C7B-4BA1-BBFF-15ADC68920AA}" srcOrd="0" destOrd="0" parTransId="{4385C77C-C539-4FEC-A107-476EF773B093}" sibTransId="{4FAB941C-A7F6-46D6-B53A-49C69886F6C3}"/>
    <dgm:cxn modelId="{B759CF8D-39C2-4142-8B21-0DEAA48B63E0}" type="presParOf" srcId="{B5BA2E85-E7C7-4535-99F8-D66D89CF101C}" destId="{8D4A3F1C-C7A0-4A43-AE9C-7A44D754B6E2}" srcOrd="0" destOrd="0" presId="urn:microsoft.com/office/officeart/2005/8/layout/cycle4#2"/>
    <dgm:cxn modelId="{95029C24-457E-5043-9E3A-58C21CEEBCAE}" type="presParOf" srcId="{8D4A3F1C-C7A0-4A43-AE9C-7A44D754B6E2}" destId="{01AA3AD4-8A04-489C-972E-249E1C3C636F}" srcOrd="0" destOrd="0" presId="urn:microsoft.com/office/officeart/2005/8/layout/cycle4#2"/>
    <dgm:cxn modelId="{D4B0C244-3AB8-B34D-BF6F-7856B749C742}" type="presParOf" srcId="{01AA3AD4-8A04-489C-972E-249E1C3C636F}" destId="{4241E70A-DEAE-42AE-ABCF-1A7639E7303F}" srcOrd="0" destOrd="0" presId="urn:microsoft.com/office/officeart/2005/8/layout/cycle4#2"/>
    <dgm:cxn modelId="{01FBE6DF-B952-A444-B587-8AB820178BEC}" type="presParOf" srcId="{01AA3AD4-8A04-489C-972E-249E1C3C636F}" destId="{CDB5A5BF-B115-410C-9115-7BFCA8272383}" srcOrd="1" destOrd="0" presId="urn:microsoft.com/office/officeart/2005/8/layout/cycle4#2"/>
    <dgm:cxn modelId="{29993C6D-8665-0B41-84B8-2527E9EB5D8A}" type="presParOf" srcId="{8D4A3F1C-C7A0-4A43-AE9C-7A44D754B6E2}" destId="{7168819A-3AFB-4137-B2AD-72B15573379A}" srcOrd="1" destOrd="0" presId="urn:microsoft.com/office/officeart/2005/8/layout/cycle4#2"/>
    <dgm:cxn modelId="{5D3F73AB-FA51-6640-BEF4-AB4BB4C2D5B6}" type="presParOf" srcId="{7168819A-3AFB-4137-B2AD-72B15573379A}" destId="{3CE450C4-ED45-4B46-B82B-01B7B6BAB30E}" srcOrd="0" destOrd="0" presId="urn:microsoft.com/office/officeart/2005/8/layout/cycle4#2"/>
    <dgm:cxn modelId="{EEEC3995-3B6D-384A-91B0-CD5E7E0AAF81}" type="presParOf" srcId="{7168819A-3AFB-4137-B2AD-72B15573379A}" destId="{41C0BD6F-B213-42BF-8EB5-B141D1C94308}" srcOrd="1" destOrd="0" presId="urn:microsoft.com/office/officeart/2005/8/layout/cycle4#2"/>
    <dgm:cxn modelId="{10B86519-35B5-5E4A-AC67-FE324A8E7C0B}" type="presParOf" srcId="{8D4A3F1C-C7A0-4A43-AE9C-7A44D754B6E2}" destId="{407284CF-FECA-486D-8F6B-10047618C999}" srcOrd="2" destOrd="0" presId="urn:microsoft.com/office/officeart/2005/8/layout/cycle4#2"/>
    <dgm:cxn modelId="{1D267B83-D3FB-104A-AE82-EBA9621D24EF}" type="presParOf" srcId="{407284CF-FECA-486D-8F6B-10047618C999}" destId="{92E92B80-9436-4D29-B42F-19358D970DF8}" srcOrd="0" destOrd="0" presId="urn:microsoft.com/office/officeart/2005/8/layout/cycle4#2"/>
    <dgm:cxn modelId="{C3601E70-6A89-AD4C-9C1C-39780ECB6F10}" type="presParOf" srcId="{407284CF-FECA-486D-8F6B-10047618C999}" destId="{8E883BED-8FA9-4D2B-8C4F-EDBA53C822A7}" srcOrd="1" destOrd="0" presId="urn:microsoft.com/office/officeart/2005/8/layout/cycle4#2"/>
    <dgm:cxn modelId="{8CA15F12-668E-DD42-BD85-F3E10191CA29}" type="presParOf" srcId="{8D4A3F1C-C7A0-4A43-AE9C-7A44D754B6E2}" destId="{8CF2BA04-0CFA-4CC1-87C5-953A18C29B0C}" srcOrd="3" destOrd="0" presId="urn:microsoft.com/office/officeart/2005/8/layout/cycle4#2"/>
    <dgm:cxn modelId="{C2D33B79-5D4D-8246-9072-81A42B06FD54}" type="presParOf" srcId="{8CF2BA04-0CFA-4CC1-87C5-953A18C29B0C}" destId="{E047140D-C620-45AB-A94D-A2938D35F2E1}" srcOrd="0" destOrd="0" presId="urn:microsoft.com/office/officeart/2005/8/layout/cycle4#2"/>
    <dgm:cxn modelId="{6F31EA76-CFDB-AB46-96CE-166B50EE8F94}" type="presParOf" srcId="{8CF2BA04-0CFA-4CC1-87C5-953A18C29B0C}" destId="{FB7B1EF5-1A87-47DD-9A16-DCADA5680BCB}" srcOrd="1" destOrd="0" presId="urn:microsoft.com/office/officeart/2005/8/layout/cycle4#2"/>
    <dgm:cxn modelId="{6D9F0BD1-99AA-5E4E-A341-CCA97AFDDCFB}" type="presParOf" srcId="{8D4A3F1C-C7A0-4A43-AE9C-7A44D754B6E2}" destId="{1D9E68D0-E84D-4B1D-B0B2-9B699D025523}" srcOrd="4" destOrd="0" presId="urn:microsoft.com/office/officeart/2005/8/layout/cycle4#2"/>
    <dgm:cxn modelId="{B2F58B63-5C7D-3C48-BC7B-38EC7395BF85}" type="presParOf" srcId="{B5BA2E85-E7C7-4535-99F8-D66D89CF101C}" destId="{8CA4031E-9877-46DF-8759-E6343B9DF022}" srcOrd="1" destOrd="0" presId="urn:microsoft.com/office/officeart/2005/8/layout/cycle4#2"/>
    <dgm:cxn modelId="{9C4CF057-7E97-5A4C-A9E3-14607CB3FC96}" type="presParOf" srcId="{8CA4031E-9877-46DF-8759-E6343B9DF022}" destId="{799ACADA-4A9D-433E-B675-435ADB631028}" srcOrd="0" destOrd="0" presId="urn:microsoft.com/office/officeart/2005/8/layout/cycle4#2"/>
    <dgm:cxn modelId="{28C9DB98-DE2A-7144-9A38-FC5F798E89F3}" type="presParOf" srcId="{8CA4031E-9877-46DF-8759-E6343B9DF022}" destId="{04BC3372-0A4F-47F1-BE9C-80F7E4B178A4}" srcOrd="1" destOrd="0" presId="urn:microsoft.com/office/officeart/2005/8/layout/cycle4#2"/>
    <dgm:cxn modelId="{9B8F786F-F429-5540-A1B1-D0D9410C0A28}" type="presParOf" srcId="{8CA4031E-9877-46DF-8759-E6343B9DF022}" destId="{6A15AAF5-2E5E-4312-A0AD-0F417E5015E7}" srcOrd="2" destOrd="0" presId="urn:microsoft.com/office/officeart/2005/8/layout/cycle4#2"/>
    <dgm:cxn modelId="{B079070D-1382-1B48-9F7F-B3873431E58B}" type="presParOf" srcId="{8CA4031E-9877-46DF-8759-E6343B9DF022}" destId="{69AB0C92-AD35-4A4D-B05B-B4132D7C0E88}" srcOrd="3" destOrd="0" presId="urn:microsoft.com/office/officeart/2005/8/layout/cycle4#2"/>
    <dgm:cxn modelId="{B71E8515-3E94-204A-B779-6F5F93182F67}" type="presParOf" srcId="{8CA4031E-9877-46DF-8759-E6343B9DF022}" destId="{95260B42-8A04-41A4-B736-DDAEA59A9092}" srcOrd="4" destOrd="0" presId="urn:microsoft.com/office/officeart/2005/8/layout/cycle4#2"/>
    <dgm:cxn modelId="{5D5A0C4E-D744-BC4E-8221-27690E58354B}" type="presParOf" srcId="{B5BA2E85-E7C7-4535-99F8-D66D89CF101C}" destId="{F38005FF-78A3-4798-876B-BA5E8FBF48B2}" srcOrd="2" destOrd="0" presId="urn:microsoft.com/office/officeart/2005/8/layout/cycle4#2"/>
    <dgm:cxn modelId="{51D5E6F8-CF44-5F40-B630-59B8BB0F35CE}" type="presParOf" srcId="{B5BA2E85-E7C7-4535-99F8-D66D89CF101C}" destId="{E30BE172-34F6-48C3-AE99-8079FB9EACA8}" srcOrd="3" destOrd="0" presId="urn:microsoft.com/office/officeart/2005/8/layout/cycle4#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776214D-2078-4BB0-B903-34A3A19E59FB}" type="doc">
      <dgm:prSet loTypeId="urn:microsoft.com/office/officeart/2005/8/layout/hierarchy4" loCatId="hierarchy" qsTypeId="urn:microsoft.com/office/officeart/2005/8/quickstyle/simple1" qsCatId="simple" csTypeId="urn:microsoft.com/office/officeart/2005/8/colors/colorful5" csCatId="colorful" phldr="1"/>
      <dgm:spPr/>
      <dgm:t>
        <a:bodyPr/>
        <a:lstStyle/>
        <a:p>
          <a:endParaRPr lang="en-US"/>
        </a:p>
      </dgm:t>
    </dgm:pt>
    <dgm:pt modelId="{815E1C2A-A9F8-474B-9670-DFD3581929FF}">
      <dgm:prSet phldrT="[Text]"/>
      <dgm:spPr/>
      <dgm:t>
        <a:bodyPr/>
        <a:lstStyle/>
        <a:p>
          <a:r>
            <a:rPr lang="en-US" dirty="0" smtClean="0"/>
            <a:t>Tracking Error</a:t>
          </a:r>
          <a:endParaRPr lang="en-US" dirty="0"/>
        </a:p>
      </dgm:t>
    </dgm:pt>
    <dgm:pt modelId="{AEEC885A-9EBA-4EC4-9874-88B7559770A7}" type="parTrans" cxnId="{4A6C9943-207C-428C-A01C-1B9CA8C8E04D}">
      <dgm:prSet/>
      <dgm:spPr/>
      <dgm:t>
        <a:bodyPr/>
        <a:lstStyle/>
        <a:p>
          <a:endParaRPr lang="en-US"/>
        </a:p>
      </dgm:t>
    </dgm:pt>
    <dgm:pt modelId="{F0FBBD6F-7D0F-42D9-9BEF-735C573B8CFE}" type="sibTrans" cxnId="{4A6C9943-207C-428C-A01C-1B9CA8C8E04D}">
      <dgm:prSet/>
      <dgm:spPr/>
      <dgm:t>
        <a:bodyPr/>
        <a:lstStyle/>
        <a:p>
          <a:endParaRPr lang="en-US"/>
        </a:p>
      </dgm:t>
    </dgm:pt>
    <dgm:pt modelId="{71043664-E6BB-482D-8C9F-E61C757BCB3A}">
      <dgm:prSet phldrT="[Text]"/>
      <dgm:spPr/>
      <dgm:t>
        <a:bodyPr/>
        <a:lstStyle/>
        <a:p>
          <a:r>
            <a:rPr lang="en-US" dirty="0" smtClean="0"/>
            <a:t>Systematic -Market</a:t>
          </a:r>
          <a:endParaRPr lang="en-US" dirty="0"/>
        </a:p>
      </dgm:t>
    </dgm:pt>
    <dgm:pt modelId="{30EDE88C-9D2F-45D1-BF96-1CA14A84A83F}" type="parTrans" cxnId="{6E26317E-D77F-4711-A392-7E79B3681F78}">
      <dgm:prSet/>
      <dgm:spPr/>
      <dgm:t>
        <a:bodyPr/>
        <a:lstStyle/>
        <a:p>
          <a:endParaRPr lang="en-US"/>
        </a:p>
      </dgm:t>
    </dgm:pt>
    <dgm:pt modelId="{9254E5BC-4F93-4ECA-84F2-747DA77FF6B2}" type="sibTrans" cxnId="{6E26317E-D77F-4711-A392-7E79B3681F78}">
      <dgm:prSet/>
      <dgm:spPr/>
      <dgm:t>
        <a:bodyPr/>
        <a:lstStyle/>
        <a:p>
          <a:endParaRPr lang="en-US"/>
        </a:p>
      </dgm:t>
    </dgm:pt>
    <dgm:pt modelId="{C6D35A16-25ED-440B-9387-9CA175DE5AD3}">
      <dgm:prSet phldrT="[Text]"/>
      <dgm:spPr/>
      <dgm:t>
        <a:bodyPr/>
        <a:lstStyle/>
        <a:p>
          <a:r>
            <a:rPr lang="en-US" dirty="0" smtClean="0"/>
            <a:t>Duration</a:t>
          </a:r>
          <a:endParaRPr lang="en-US" dirty="0"/>
        </a:p>
      </dgm:t>
    </dgm:pt>
    <dgm:pt modelId="{B32E3982-CB69-4759-8BFF-2303938F22BE}" type="parTrans" cxnId="{DEFF5415-7386-4EE2-B5B2-E953F3E0D00F}">
      <dgm:prSet/>
      <dgm:spPr/>
      <dgm:t>
        <a:bodyPr/>
        <a:lstStyle/>
        <a:p>
          <a:endParaRPr lang="en-US"/>
        </a:p>
      </dgm:t>
    </dgm:pt>
    <dgm:pt modelId="{C5EDAF88-1D1B-497D-9313-16366064D277}" type="sibTrans" cxnId="{DEFF5415-7386-4EE2-B5B2-E953F3E0D00F}">
      <dgm:prSet/>
      <dgm:spPr/>
      <dgm:t>
        <a:bodyPr/>
        <a:lstStyle/>
        <a:p>
          <a:endParaRPr lang="en-US"/>
        </a:p>
      </dgm:t>
    </dgm:pt>
    <dgm:pt modelId="{881F319A-9CFD-43D6-B2A0-93FB3A3961FA}">
      <dgm:prSet phldrT="[Text]"/>
      <dgm:spPr/>
      <dgm:t>
        <a:bodyPr/>
        <a:lstStyle/>
        <a:p>
          <a:r>
            <a:rPr lang="en-US" dirty="0" smtClean="0"/>
            <a:t>Correlation</a:t>
          </a:r>
          <a:endParaRPr lang="en-US" dirty="0"/>
        </a:p>
      </dgm:t>
    </dgm:pt>
    <dgm:pt modelId="{F5B62C8C-8BEF-469D-ACFE-071A64445DA0}" type="parTrans" cxnId="{31623BDC-203B-48C0-ADE1-BF42B729A924}">
      <dgm:prSet/>
      <dgm:spPr/>
      <dgm:t>
        <a:bodyPr/>
        <a:lstStyle/>
        <a:p>
          <a:endParaRPr lang="en-US"/>
        </a:p>
      </dgm:t>
    </dgm:pt>
    <dgm:pt modelId="{C45E134F-C4C5-40BD-81E9-0DF759F9B1F5}" type="sibTrans" cxnId="{31623BDC-203B-48C0-ADE1-BF42B729A924}">
      <dgm:prSet/>
      <dgm:spPr/>
      <dgm:t>
        <a:bodyPr/>
        <a:lstStyle/>
        <a:p>
          <a:endParaRPr lang="en-US"/>
        </a:p>
      </dgm:t>
    </dgm:pt>
    <dgm:pt modelId="{F18E45E6-9062-4C76-A909-56751C70AD39}">
      <dgm:prSet phldrT="[Text]"/>
      <dgm:spPr/>
      <dgm:t>
        <a:bodyPr/>
        <a:lstStyle/>
        <a:p>
          <a:r>
            <a:rPr lang="en-US" dirty="0" smtClean="0"/>
            <a:t>Systematic – Credit</a:t>
          </a:r>
          <a:endParaRPr lang="en-US" dirty="0"/>
        </a:p>
      </dgm:t>
    </dgm:pt>
    <dgm:pt modelId="{D087FDDC-D64C-47CE-9025-2AC23599D66D}" type="parTrans" cxnId="{60848EBA-BBB4-4D75-B0B7-6F00766CAFBF}">
      <dgm:prSet/>
      <dgm:spPr/>
      <dgm:t>
        <a:bodyPr/>
        <a:lstStyle/>
        <a:p>
          <a:endParaRPr lang="en-US"/>
        </a:p>
      </dgm:t>
    </dgm:pt>
    <dgm:pt modelId="{0406A4D4-47FB-47D5-B512-BDE67E4480E4}" type="sibTrans" cxnId="{60848EBA-BBB4-4D75-B0B7-6F00766CAFBF}">
      <dgm:prSet/>
      <dgm:spPr/>
      <dgm:t>
        <a:bodyPr/>
        <a:lstStyle/>
        <a:p>
          <a:endParaRPr lang="en-US"/>
        </a:p>
      </dgm:t>
    </dgm:pt>
    <dgm:pt modelId="{D17F5900-889F-4AE3-AE48-FB396587277A}">
      <dgm:prSet phldrT="[Text]"/>
      <dgm:spPr/>
      <dgm:t>
        <a:bodyPr/>
        <a:lstStyle/>
        <a:p>
          <a:r>
            <a:rPr lang="en-US" dirty="0" smtClean="0"/>
            <a:t>Idiosyncratic – Credit</a:t>
          </a:r>
          <a:endParaRPr lang="en-US" dirty="0"/>
        </a:p>
      </dgm:t>
    </dgm:pt>
    <dgm:pt modelId="{4D46DB5B-C5D6-4543-84DC-E89DD6C8CE65}" type="parTrans" cxnId="{7010D920-43F3-4C84-8EE1-B49363E492E9}">
      <dgm:prSet/>
      <dgm:spPr/>
      <dgm:t>
        <a:bodyPr/>
        <a:lstStyle/>
        <a:p>
          <a:endParaRPr lang="en-US"/>
        </a:p>
      </dgm:t>
    </dgm:pt>
    <dgm:pt modelId="{5A0B1A52-14B8-49F4-AB27-3F02E57F7F02}" type="sibTrans" cxnId="{7010D920-43F3-4C84-8EE1-B49363E492E9}">
      <dgm:prSet/>
      <dgm:spPr/>
      <dgm:t>
        <a:bodyPr/>
        <a:lstStyle/>
        <a:p>
          <a:endParaRPr lang="en-US"/>
        </a:p>
      </dgm:t>
    </dgm:pt>
    <dgm:pt modelId="{254940B6-191F-4B52-A78E-075CBBD6A16E}">
      <dgm:prSet phldrT="[Text]"/>
      <dgm:spPr/>
      <dgm:t>
        <a:bodyPr/>
        <a:lstStyle/>
        <a:p>
          <a:r>
            <a:rPr lang="en-US" dirty="0" smtClean="0"/>
            <a:t>Duration</a:t>
          </a:r>
          <a:endParaRPr lang="en-US" dirty="0"/>
        </a:p>
      </dgm:t>
    </dgm:pt>
    <dgm:pt modelId="{782C7CFC-B8CE-4285-8282-A55630BF5114}" type="parTrans" cxnId="{89D49BD2-D19D-4D96-8F01-3E2BA22CDB48}">
      <dgm:prSet/>
      <dgm:spPr/>
      <dgm:t>
        <a:bodyPr/>
        <a:lstStyle/>
        <a:p>
          <a:endParaRPr lang="en-US"/>
        </a:p>
      </dgm:t>
    </dgm:pt>
    <dgm:pt modelId="{896C6030-59BC-4385-919F-1E0986C62A4B}" type="sibTrans" cxnId="{89D49BD2-D19D-4D96-8F01-3E2BA22CDB48}">
      <dgm:prSet/>
      <dgm:spPr/>
      <dgm:t>
        <a:bodyPr/>
        <a:lstStyle/>
        <a:p>
          <a:endParaRPr lang="en-US"/>
        </a:p>
      </dgm:t>
    </dgm:pt>
    <dgm:pt modelId="{2ADADC14-4DB8-4771-8CF7-DD118773E596}">
      <dgm:prSet phldrT="[Text]"/>
      <dgm:spPr/>
      <dgm:t>
        <a:bodyPr/>
        <a:lstStyle/>
        <a:p>
          <a:r>
            <a:rPr lang="en-US" dirty="0" smtClean="0"/>
            <a:t>Other Idiosyncratic Risk</a:t>
          </a:r>
          <a:endParaRPr lang="en-US" dirty="0"/>
        </a:p>
      </dgm:t>
    </dgm:pt>
    <dgm:pt modelId="{56B8E7E2-9F0C-4A7A-880D-3610D8926D81}" type="parTrans" cxnId="{9E8F6D4C-423C-47AE-9310-CFE9A19D4DE6}">
      <dgm:prSet/>
      <dgm:spPr/>
      <dgm:t>
        <a:bodyPr/>
        <a:lstStyle/>
        <a:p>
          <a:endParaRPr lang="en-US"/>
        </a:p>
      </dgm:t>
    </dgm:pt>
    <dgm:pt modelId="{8722F421-EA29-4371-BB55-E94DAE750126}" type="sibTrans" cxnId="{9E8F6D4C-423C-47AE-9310-CFE9A19D4DE6}">
      <dgm:prSet/>
      <dgm:spPr/>
      <dgm:t>
        <a:bodyPr/>
        <a:lstStyle/>
        <a:p>
          <a:endParaRPr lang="en-US"/>
        </a:p>
      </dgm:t>
    </dgm:pt>
    <dgm:pt modelId="{0125B715-2AD6-4FB1-9BE9-D6DC7F91832A}" type="pres">
      <dgm:prSet presAssocID="{F776214D-2078-4BB0-B903-34A3A19E59FB}" presName="Name0" presStyleCnt="0">
        <dgm:presLayoutVars>
          <dgm:chPref val="1"/>
          <dgm:dir/>
          <dgm:animOne val="branch"/>
          <dgm:animLvl val="lvl"/>
          <dgm:resizeHandles/>
        </dgm:presLayoutVars>
      </dgm:prSet>
      <dgm:spPr/>
      <dgm:t>
        <a:bodyPr/>
        <a:lstStyle/>
        <a:p>
          <a:endParaRPr lang="en-US"/>
        </a:p>
      </dgm:t>
    </dgm:pt>
    <dgm:pt modelId="{6EF876AE-DBF0-48E9-8F20-57A2DBEFE5FC}" type="pres">
      <dgm:prSet presAssocID="{815E1C2A-A9F8-474B-9670-DFD3581929FF}" presName="vertOne" presStyleCnt="0"/>
      <dgm:spPr/>
    </dgm:pt>
    <dgm:pt modelId="{5AD627A5-A44E-488E-983A-E6DBDA323ACF}" type="pres">
      <dgm:prSet presAssocID="{815E1C2A-A9F8-474B-9670-DFD3581929FF}" presName="txOne" presStyleLbl="node0" presStyleIdx="0" presStyleCnt="1">
        <dgm:presLayoutVars>
          <dgm:chPref val="3"/>
        </dgm:presLayoutVars>
      </dgm:prSet>
      <dgm:spPr/>
      <dgm:t>
        <a:bodyPr/>
        <a:lstStyle/>
        <a:p>
          <a:endParaRPr lang="en-US"/>
        </a:p>
      </dgm:t>
    </dgm:pt>
    <dgm:pt modelId="{F7EF5CD2-1E98-41DA-8D10-44A087220216}" type="pres">
      <dgm:prSet presAssocID="{815E1C2A-A9F8-474B-9670-DFD3581929FF}" presName="parTransOne" presStyleCnt="0"/>
      <dgm:spPr/>
    </dgm:pt>
    <dgm:pt modelId="{5B2188F2-0E3A-4442-A0F7-C8F81F2BD22D}" type="pres">
      <dgm:prSet presAssocID="{815E1C2A-A9F8-474B-9670-DFD3581929FF}" presName="horzOne" presStyleCnt="0"/>
      <dgm:spPr/>
    </dgm:pt>
    <dgm:pt modelId="{CF136049-9B4F-4B7E-9CAC-4A1C83F019CB}" type="pres">
      <dgm:prSet presAssocID="{71043664-E6BB-482D-8C9F-E61C757BCB3A}" presName="vertTwo" presStyleCnt="0"/>
      <dgm:spPr/>
    </dgm:pt>
    <dgm:pt modelId="{E52610EA-00D2-4CA9-80C3-4819C9EAC659}" type="pres">
      <dgm:prSet presAssocID="{71043664-E6BB-482D-8C9F-E61C757BCB3A}" presName="txTwo" presStyleLbl="node2" presStyleIdx="0" presStyleCnt="4">
        <dgm:presLayoutVars>
          <dgm:chPref val="3"/>
        </dgm:presLayoutVars>
      </dgm:prSet>
      <dgm:spPr/>
      <dgm:t>
        <a:bodyPr/>
        <a:lstStyle/>
        <a:p>
          <a:endParaRPr lang="en-US"/>
        </a:p>
      </dgm:t>
    </dgm:pt>
    <dgm:pt modelId="{B67B40E0-7CD6-4D0B-9094-BD55718FBF08}" type="pres">
      <dgm:prSet presAssocID="{71043664-E6BB-482D-8C9F-E61C757BCB3A}" presName="parTransTwo" presStyleCnt="0"/>
      <dgm:spPr/>
    </dgm:pt>
    <dgm:pt modelId="{391DC3B9-071F-47AD-9F10-4A7A141C228A}" type="pres">
      <dgm:prSet presAssocID="{71043664-E6BB-482D-8C9F-E61C757BCB3A}" presName="horzTwo" presStyleCnt="0"/>
      <dgm:spPr/>
    </dgm:pt>
    <dgm:pt modelId="{200CE9DE-720D-4317-883E-1B4277C69159}" type="pres">
      <dgm:prSet presAssocID="{C6D35A16-25ED-440B-9387-9CA175DE5AD3}" presName="vertThree" presStyleCnt="0"/>
      <dgm:spPr/>
    </dgm:pt>
    <dgm:pt modelId="{9205C5D0-0C85-4723-AA9C-47A8540A00FB}" type="pres">
      <dgm:prSet presAssocID="{C6D35A16-25ED-440B-9387-9CA175DE5AD3}" presName="txThree" presStyleLbl="node3" presStyleIdx="0" presStyleCnt="3">
        <dgm:presLayoutVars>
          <dgm:chPref val="3"/>
        </dgm:presLayoutVars>
      </dgm:prSet>
      <dgm:spPr/>
      <dgm:t>
        <a:bodyPr/>
        <a:lstStyle/>
        <a:p>
          <a:endParaRPr lang="en-US"/>
        </a:p>
      </dgm:t>
    </dgm:pt>
    <dgm:pt modelId="{E4B1ABEB-42E2-4138-BC53-D2F91E6CF21D}" type="pres">
      <dgm:prSet presAssocID="{C6D35A16-25ED-440B-9387-9CA175DE5AD3}" presName="horzThree" presStyleCnt="0"/>
      <dgm:spPr/>
    </dgm:pt>
    <dgm:pt modelId="{6FC23530-9031-40D2-B015-29B6B40D3273}" type="pres">
      <dgm:prSet presAssocID="{C5EDAF88-1D1B-497D-9313-16366064D277}" presName="sibSpaceThree" presStyleCnt="0"/>
      <dgm:spPr/>
    </dgm:pt>
    <dgm:pt modelId="{0E4A48B7-8218-4FC3-A0D1-438D53B2B578}" type="pres">
      <dgm:prSet presAssocID="{881F319A-9CFD-43D6-B2A0-93FB3A3961FA}" presName="vertThree" presStyleCnt="0"/>
      <dgm:spPr/>
    </dgm:pt>
    <dgm:pt modelId="{3ABD13AD-01A1-4C82-BE17-9BD7C5834891}" type="pres">
      <dgm:prSet presAssocID="{881F319A-9CFD-43D6-B2A0-93FB3A3961FA}" presName="txThree" presStyleLbl="node3" presStyleIdx="1" presStyleCnt="3">
        <dgm:presLayoutVars>
          <dgm:chPref val="3"/>
        </dgm:presLayoutVars>
      </dgm:prSet>
      <dgm:spPr/>
      <dgm:t>
        <a:bodyPr/>
        <a:lstStyle/>
        <a:p>
          <a:endParaRPr lang="en-US"/>
        </a:p>
      </dgm:t>
    </dgm:pt>
    <dgm:pt modelId="{7E909023-A359-4748-AD7B-5743658C40DD}" type="pres">
      <dgm:prSet presAssocID="{881F319A-9CFD-43D6-B2A0-93FB3A3961FA}" presName="horzThree" presStyleCnt="0"/>
      <dgm:spPr/>
    </dgm:pt>
    <dgm:pt modelId="{C52476A3-FF2E-42B1-96C1-8731ACE99ABD}" type="pres">
      <dgm:prSet presAssocID="{9254E5BC-4F93-4ECA-84F2-747DA77FF6B2}" presName="sibSpaceTwo" presStyleCnt="0"/>
      <dgm:spPr/>
    </dgm:pt>
    <dgm:pt modelId="{DE4876B1-D92D-4E5A-9EFC-E175B2F3FAA8}" type="pres">
      <dgm:prSet presAssocID="{F18E45E6-9062-4C76-A909-56751C70AD39}" presName="vertTwo" presStyleCnt="0"/>
      <dgm:spPr/>
    </dgm:pt>
    <dgm:pt modelId="{6AFACCCE-D5D3-4D09-88A9-A84A0810644F}" type="pres">
      <dgm:prSet presAssocID="{F18E45E6-9062-4C76-A909-56751C70AD39}" presName="txTwo" presStyleLbl="node2" presStyleIdx="1" presStyleCnt="4">
        <dgm:presLayoutVars>
          <dgm:chPref val="3"/>
        </dgm:presLayoutVars>
      </dgm:prSet>
      <dgm:spPr/>
      <dgm:t>
        <a:bodyPr/>
        <a:lstStyle/>
        <a:p>
          <a:endParaRPr lang="en-US"/>
        </a:p>
      </dgm:t>
    </dgm:pt>
    <dgm:pt modelId="{90E7E09C-7C8B-48ED-90EC-23864E72C06A}" type="pres">
      <dgm:prSet presAssocID="{F18E45E6-9062-4C76-A909-56751C70AD39}" presName="parTransTwo" presStyleCnt="0"/>
      <dgm:spPr/>
    </dgm:pt>
    <dgm:pt modelId="{641A8F70-AC8F-46FE-9913-2CF070C5037C}" type="pres">
      <dgm:prSet presAssocID="{F18E45E6-9062-4C76-A909-56751C70AD39}" presName="horzTwo" presStyleCnt="0"/>
      <dgm:spPr/>
    </dgm:pt>
    <dgm:pt modelId="{E5D0BFE5-2B15-4AFD-9DDA-EBE2427A6E39}" type="pres">
      <dgm:prSet presAssocID="{254940B6-191F-4B52-A78E-075CBBD6A16E}" presName="vertThree" presStyleCnt="0"/>
      <dgm:spPr/>
    </dgm:pt>
    <dgm:pt modelId="{5C17970F-342C-485A-AD54-C8B5E5C1707A}" type="pres">
      <dgm:prSet presAssocID="{254940B6-191F-4B52-A78E-075CBBD6A16E}" presName="txThree" presStyleLbl="node3" presStyleIdx="2" presStyleCnt="3">
        <dgm:presLayoutVars>
          <dgm:chPref val="3"/>
        </dgm:presLayoutVars>
      </dgm:prSet>
      <dgm:spPr/>
      <dgm:t>
        <a:bodyPr/>
        <a:lstStyle/>
        <a:p>
          <a:endParaRPr lang="en-US"/>
        </a:p>
      </dgm:t>
    </dgm:pt>
    <dgm:pt modelId="{A85026BC-7E6C-45E3-A6C4-BEDE62E086A0}" type="pres">
      <dgm:prSet presAssocID="{254940B6-191F-4B52-A78E-075CBBD6A16E}" presName="horzThree" presStyleCnt="0"/>
      <dgm:spPr/>
    </dgm:pt>
    <dgm:pt modelId="{4E1A4836-6BD6-4063-AC22-B77E1E304ED7}" type="pres">
      <dgm:prSet presAssocID="{0406A4D4-47FB-47D5-B512-BDE67E4480E4}" presName="sibSpaceTwo" presStyleCnt="0"/>
      <dgm:spPr/>
    </dgm:pt>
    <dgm:pt modelId="{4B9CF71C-98A0-4571-AF02-B2C7B4CAC921}" type="pres">
      <dgm:prSet presAssocID="{D17F5900-889F-4AE3-AE48-FB396587277A}" presName="vertTwo" presStyleCnt="0"/>
      <dgm:spPr/>
    </dgm:pt>
    <dgm:pt modelId="{911FC116-CF58-4446-83D1-E451765C26EA}" type="pres">
      <dgm:prSet presAssocID="{D17F5900-889F-4AE3-AE48-FB396587277A}" presName="txTwo" presStyleLbl="node2" presStyleIdx="2" presStyleCnt="4">
        <dgm:presLayoutVars>
          <dgm:chPref val="3"/>
        </dgm:presLayoutVars>
      </dgm:prSet>
      <dgm:spPr/>
      <dgm:t>
        <a:bodyPr/>
        <a:lstStyle/>
        <a:p>
          <a:endParaRPr lang="en-US"/>
        </a:p>
      </dgm:t>
    </dgm:pt>
    <dgm:pt modelId="{2C9A373C-35DE-41EA-975C-D7382FCEA047}" type="pres">
      <dgm:prSet presAssocID="{D17F5900-889F-4AE3-AE48-FB396587277A}" presName="horzTwo" presStyleCnt="0"/>
      <dgm:spPr/>
    </dgm:pt>
    <dgm:pt modelId="{4A6FD2AF-7FA1-46CF-9AD0-362060BDAF1E}" type="pres">
      <dgm:prSet presAssocID="{5A0B1A52-14B8-49F4-AB27-3F02E57F7F02}" presName="sibSpaceTwo" presStyleCnt="0"/>
      <dgm:spPr/>
    </dgm:pt>
    <dgm:pt modelId="{6FBB85F2-17EE-4A3F-821E-79E7BE049CF8}" type="pres">
      <dgm:prSet presAssocID="{2ADADC14-4DB8-4771-8CF7-DD118773E596}" presName="vertTwo" presStyleCnt="0"/>
      <dgm:spPr/>
    </dgm:pt>
    <dgm:pt modelId="{57CA8097-464B-427B-B32F-63C703B9EF6B}" type="pres">
      <dgm:prSet presAssocID="{2ADADC14-4DB8-4771-8CF7-DD118773E596}" presName="txTwo" presStyleLbl="node2" presStyleIdx="3" presStyleCnt="4">
        <dgm:presLayoutVars>
          <dgm:chPref val="3"/>
        </dgm:presLayoutVars>
      </dgm:prSet>
      <dgm:spPr/>
      <dgm:t>
        <a:bodyPr/>
        <a:lstStyle/>
        <a:p>
          <a:endParaRPr lang="en-US"/>
        </a:p>
      </dgm:t>
    </dgm:pt>
    <dgm:pt modelId="{76089A31-0C6C-4827-9C28-1755B157047B}" type="pres">
      <dgm:prSet presAssocID="{2ADADC14-4DB8-4771-8CF7-DD118773E596}" presName="horzTwo" presStyleCnt="0"/>
      <dgm:spPr/>
    </dgm:pt>
  </dgm:ptLst>
  <dgm:cxnLst>
    <dgm:cxn modelId="{31623BDC-203B-48C0-ADE1-BF42B729A924}" srcId="{71043664-E6BB-482D-8C9F-E61C757BCB3A}" destId="{881F319A-9CFD-43D6-B2A0-93FB3A3961FA}" srcOrd="1" destOrd="0" parTransId="{F5B62C8C-8BEF-469D-ACFE-071A64445DA0}" sibTransId="{C45E134F-C4C5-40BD-81E9-0DF759F9B1F5}"/>
    <dgm:cxn modelId="{7010D920-43F3-4C84-8EE1-B49363E492E9}" srcId="{815E1C2A-A9F8-474B-9670-DFD3581929FF}" destId="{D17F5900-889F-4AE3-AE48-FB396587277A}" srcOrd="2" destOrd="0" parTransId="{4D46DB5B-C5D6-4543-84DC-E89DD6C8CE65}" sibTransId="{5A0B1A52-14B8-49F4-AB27-3F02E57F7F02}"/>
    <dgm:cxn modelId="{9E8F6D4C-423C-47AE-9310-CFE9A19D4DE6}" srcId="{815E1C2A-A9F8-474B-9670-DFD3581929FF}" destId="{2ADADC14-4DB8-4771-8CF7-DD118773E596}" srcOrd="3" destOrd="0" parTransId="{56B8E7E2-9F0C-4A7A-880D-3610D8926D81}" sibTransId="{8722F421-EA29-4371-BB55-E94DAE750126}"/>
    <dgm:cxn modelId="{FEB66F3B-EAAB-D44B-8DB3-A1E1F2CBBEDB}" type="presOf" srcId="{881F319A-9CFD-43D6-B2A0-93FB3A3961FA}" destId="{3ABD13AD-01A1-4C82-BE17-9BD7C5834891}" srcOrd="0" destOrd="0" presId="urn:microsoft.com/office/officeart/2005/8/layout/hierarchy4"/>
    <dgm:cxn modelId="{A4EC4718-188A-1F4F-8996-3553FC054B28}" type="presOf" srcId="{71043664-E6BB-482D-8C9F-E61C757BCB3A}" destId="{E52610EA-00D2-4CA9-80C3-4819C9EAC659}" srcOrd="0" destOrd="0" presId="urn:microsoft.com/office/officeart/2005/8/layout/hierarchy4"/>
    <dgm:cxn modelId="{DEFF5415-7386-4EE2-B5B2-E953F3E0D00F}" srcId="{71043664-E6BB-482D-8C9F-E61C757BCB3A}" destId="{C6D35A16-25ED-440B-9387-9CA175DE5AD3}" srcOrd="0" destOrd="0" parTransId="{B32E3982-CB69-4759-8BFF-2303938F22BE}" sibTransId="{C5EDAF88-1D1B-497D-9313-16366064D277}"/>
    <dgm:cxn modelId="{0947A812-EE49-D944-9183-057EE1AACF08}" type="presOf" srcId="{254940B6-191F-4B52-A78E-075CBBD6A16E}" destId="{5C17970F-342C-485A-AD54-C8B5E5C1707A}" srcOrd="0" destOrd="0" presId="urn:microsoft.com/office/officeart/2005/8/layout/hierarchy4"/>
    <dgm:cxn modelId="{E7F2C433-92E8-4649-BDC8-7AB12E2A5809}" type="presOf" srcId="{F18E45E6-9062-4C76-A909-56751C70AD39}" destId="{6AFACCCE-D5D3-4D09-88A9-A84A0810644F}" srcOrd="0" destOrd="0" presId="urn:microsoft.com/office/officeart/2005/8/layout/hierarchy4"/>
    <dgm:cxn modelId="{01FCDD51-F8A3-ED4E-B75B-993FB0D879E7}" type="presOf" srcId="{C6D35A16-25ED-440B-9387-9CA175DE5AD3}" destId="{9205C5D0-0C85-4723-AA9C-47A8540A00FB}" srcOrd="0" destOrd="0" presId="urn:microsoft.com/office/officeart/2005/8/layout/hierarchy4"/>
    <dgm:cxn modelId="{60848EBA-BBB4-4D75-B0B7-6F00766CAFBF}" srcId="{815E1C2A-A9F8-474B-9670-DFD3581929FF}" destId="{F18E45E6-9062-4C76-A909-56751C70AD39}" srcOrd="1" destOrd="0" parTransId="{D087FDDC-D64C-47CE-9025-2AC23599D66D}" sibTransId="{0406A4D4-47FB-47D5-B512-BDE67E4480E4}"/>
    <dgm:cxn modelId="{4A6C9943-207C-428C-A01C-1B9CA8C8E04D}" srcId="{F776214D-2078-4BB0-B903-34A3A19E59FB}" destId="{815E1C2A-A9F8-474B-9670-DFD3581929FF}" srcOrd="0" destOrd="0" parTransId="{AEEC885A-9EBA-4EC4-9874-88B7559770A7}" sibTransId="{F0FBBD6F-7D0F-42D9-9BEF-735C573B8CFE}"/>
    <dgm:cxn modelId="{4D16CCEB-1F64-8D4C-9477-C7AA0ACAD87C}" type="presOf" srcId="{815E1C2A-A9F8-474B-9670-DFD3581929FF}" destId="{5AD627A5-A44E-488E-983A-E6DBDA323ACF}" srcOrd="0" destOrd="0" presId="urn:microsoft.com/office/officeart/2005/8/layout/hierarchy4"/>
    <dgm:cxn modelId="{89D49BD2-D19D-4D96-8F01-3E2BA22CDB48}" srcId="{F18E45E6-9062-4C76-A909-56751C70AD39}" destId="{254940B6-191F-4B52-A78E-075CBBD6A16E}" srcOrd="0" destOrd="0" parTransId="{782C7CFC-B8CE-4285-8282-A55630BF5114}" sibTransId="{896C6030-59BC-4385-919F-1E0986C62A4B}"/>
    <dgm:cxn modelId="{C902410A-4F8A-214D-B6E7-CA939C88DF21}" type="presOf" srcId="{2ADADC14-4DB8-4771-8CF7-DD118773E596}" destId="{57CA8097-464B-427B-B32F-63C703B9EF6B}" srcOrd="0" destOrd="0" presId="urn:microsoft.com/office/officeart/2005/8/layout/hierarchy4"/>
    <dgm:cxn modelId="{1B0946D2-F293-5249-8D10-98D03604F9EA}" type="presOf" srcId="{F776214D-2078-4BB0-B903-34A3A19E59FB}" destId="{0125B715-2AD6-4FB1-9BE9-D6DC7F91832A}" srcOrd="0" destOrd="0" presId="urn:microsoft.com/office/officeart/2005/8/layout/hierarchy4"/>
    <dgm:cxn modelId="{BE01DA6C-A645-D241-B704-B826C786D9E7}" type="presOf" srcId="{D17F5900-889F-4AE3-AE48-FB396587277A}" destId="{911FC116-CF58-4446-83D1-E451765C26EA}" srcOrd="0" destOrd="0" presId="urn:microsoft.com/office/officeart/2005/8/layout/hierarchy4"/>
    <dgm:cxn modelId="{6E26317E-D77F-4711-A392-7E79B3681F78}" srcId="{815E1C2A-A9F8-474B-9670-DFD3581929FF}" destId="{71043664-E6BB-482D-8C9F-E61C757BCB3A}" srcOrd="0" destOrd="0" parTransId="{30EDE88C-9D2F-45D1-BF96-1CA14A84A83F}" sibTransId="{9254E5BC-4F93-4ECA-84F2-747DA77FF6B2}"/>
    <dgm:cxn modelId="{BA1F3C20-66B4-FB42-BC87-2E63A439E6FD}" type="presParOf" srcId="{0125B715-2AD6-4FB1-9BE9-D6DC7F91832A}" destId="{6EF876AE-DBF0-48E9-8F20-57A2DBEFE5FC}" srcOrd="0" destOrd="0" presId="urn:microsoft.com/office/officeart/2005/8/layout/hierarchy4"/>
    <dgm:cxn modelId="{7CAA65FC-76E3-4B47-9325-820BDE50E002}" type="presParOf" srcId="{6EF876AE-DBF0-48E9-8F20-57A2DBEFE5FC}" destId="{5AD627A5-A44E-488E-983A-E6DBDA323ACF}" srcOrd="0" destOrd="0" presId="urn:microsoft.com/office/officeart/2005/8/layout/hierarchy4"/>
    <dgm:cxn modelId="{955232DF-1195-8148-8E21-B12A10A60719}" type="presParOf" srcId="{6EF876AE-DBF0-48E9-8F20-57A2DBEFE5FC}" destId="{F7EF5CD2-1E98-41DA-8D10-44A087220216}" srcOrd="1" destOrd="0" presId="urn:microsoft.com/office/officeart/2005/8/layout/hierarchy4"/>
    <dgm:cxn modelId="{E6E60A0F-9887-6E43-9A2D-A36219468D02}" type="presParOf" srcId="{6EF876AE-DBF0-48E9-8F20-57A2DBEFE5FC}" destId="{5B2188F2-0E3A-4442-A0F7-C8F81F2BD22D}" srcOrd="2" destOrd="0" presId="urn:microsoft.com/office/officeart/2005/8/layout/hierarchy4"/>
    <dgm:cxn modelId="{F959B2DC-038F-2A4B-8206-375E7A5B3B43}" type="presParOf" srcId="{5B2188F2-0E3A-4442-A0F7-C8F81F2BD22D}" destId="{CF136049-9B4F-4B7E-9CAC-4A1C83F019CB}" srcOrd="0" destOrd="0" presId="urn:microsoft.com/office/officeart/2005/8/layout/hierarchy4"/>
    <dgm:cxn modelId="{B3EA52B6-1C98-634F-B061-3DD551ED23E3}" type="presParOf" srcId="{CF136049-9B4F-4B7E-9CAC-4A1C83F019CB}" destId="{E52610EA-00D2-4CA9-80C3-4819C9EAC659}" srcOrd="0" destOrd="0" presId="urn:microsoft.com/office/officeart/2005/8/layout/hierarchy4"/>
    <dgm:cxn modelId="{563817A5-81B6-B943-AF54-3779D835BA1F}" type="presParOf" srcId="{CF136049-9B4F-4B7E-9CAC-4A1C83F019CB}" destId="{B67B40E0-7CD6-4D0B-9094-BD55718FBF08}" srcOrd="1" destOrd="0" presId="urn:microsoft.com/office/officeart/2005/8/layout/hierarchy4"/>
    <dgm:cxn modelId="{D05E8E6E-2391-FA48-B37D-37ABB093D149}" type="presParOf" srcId="{CF136049-9B4F-4B7E-9CAC-4A1C83F019CB}" destId="{391DC3B9-071F-47AD-9F10-4A7A141C228A}" srcOrd="2" destOrd="0" presId="urn:microsoft.com/office/officeart/2005/8/layout/hierarchy4"/>
    <dgm:cxn modelId="{E8AF494E-1C65-2841-87EB-7F492A9DC70C}" type="presParOf" srcId="{391DC3B9-071F-47AD-9F10-4A7A141C228A}" destId="{200CE9DE-720D-4317-883E-1B4277C69159}" srcOrd="0" destOrd="0" presId="urn:microsoft.com/office/officeart/2005/8/layout/hierarchy4"/>
    <dgm:cxn modelId="{366FDA1D-91E9-DA4F-90AB-D0380092D4DC}" type="presParOf" srcId="{200CE9DE-720D-4317-883E-1B4277C69159}" destId="{9205C5D0-0C85-4723-AA9C-47A8540A00FB}" srcOrd="0" destOrd="0" presId="urn:microsoft.com/office/officeart/2005/8/layout/hierarchy4"/>
    <dgm:cxn modelId="{F8C80B57-0AF4-CE41-AD96-48B86288B7A7}" type="presParOf" srcId="{200CE9DE-720D-4317-883E-1B4277C69159}" destId="{E4B1ABEB-42E2-4138-BC53-D2F91E6CF21D}" srcOrd="1" destOrd="0" presId="urn:microsoft.com/office/officeart/2005/8/layout/hierarchy4"/>
    <dgm:cxn modelId="{E0E721C6-0B00-5347-A56E-F8AB3DC33D8F}" type="presParOf" srcId="{391DC3B9-071F-47AD-9F10-4A7A141C228A}" destId="{6FC23530-9031-40D2-B015-29B6B40D3273}" srcOrd="1" destOrd="0" presId="urn:microsoft.com/office/officeart/2005/8/layout/hierarchy4"/>
    <dgm:cxn modelId="{D0225AFE-54AB-744A-932C-B32BE05A0D5A}" type="presParOf" srcId="{391DC3B9-071F-47AD-9F10-4A7A141C228A}" destId="{0E4A48B7-8218-4FC3-A0D1-438D53B2B578}" srcOrd="2" destOrd="0" presId="urn:microsoft.com/office/officeart/2005/8/layout/hierarchy4"/>
    <dgm:cxn modelId="{FA19D8BC-828C-3948-B426-DB1908A9D42D}" type="presParOf" srcId="{0E4A48B7-8218-4FC3-A0D1-438D53B2B578}" destId="{3ABD13AD-01A1-4C82-BE17-9BD7C5834891}" srcOrd="0" destOrd="0" presId="urn:microsoft.com/office/officeart/2005/8/layout/hierarchy4"/>
    <dgm:cxn modelId="{43670C9B-9696-AA4C-8684-BE9203EEC75E}" type="presParOf" srcId="{0E4A48B7-8218-4FC3-A0D1-438D53B2B578}" destId="{7E909023-A359-4748-AD7B-5743658C40DD}" srcOrd="1" destOrd="0" presId="urn:microsoft.com/office/officeart/2005/8/layout/hierarchy4"/>
    <dgm:cxn modelId="{430C37AB-2E37-8147-A79E-2F6AF2C1E02F}" type="presParOf" srcId="{5B2188F2-0E3A-4442-A0F7-C8F81F2BD22D}" destId="{C52476A3-FF2E-42B1-96C1-8731ACE99ABD}" srcOrd="1" destOrd="0" presId="urn:microsoft.com/office/officeart/2005/8/layout/hierarchy4"/>
    <dgm:cxn modelId="{E41C1161-B33C-C143-939B-E2C8A7B8E9F2}" type="presParOf" srcId="{5B2188F2-0E3A-4442-A0F7-C8F81F2BD22D}" destId="{DE4876B1-D92D-4E5A-9EFC-E175B2F3FAA8}" srcOrd="2" destOrd="0" presId="urn:microsoft.com/office/officeart/2005/8/layout/hierarchy4"/>
    <dgm:cxn modelId="{B6081647-DB95-C441-B375-F83EE2C2A783}" type="presParOf" srcId="{DE4876B1-D92D-4E5A-9EFC-E175B2F3FAA8}" destId="{6AFACCCE-D5D3-4D09-88A9-A84A0810644F}" srcOrd="0" destOrd="0" presId="urn:microsoft.com/office/officeart/2005/8/layout/hierarchy4"/>
    <dgm:cxn modelId="{480E0099-580B-9A44-B5E8-DDDA93811A87}" type="presParOf" srcId="{DE4876B1-D92D-4E5A-9EFC-E175B2F3FAA8}" destId="{90E7E09C-7C8B-48ED-90EC-23864E72C06A}" srcOrd="1" destOrd="0" presId="urn:microsoft.com/office/officeart/2005/8/layout/hierarchy4"/>
    <dgm:cxn modelId="{EA749097-51AA-E547-97A6-2BDF65D53F21}" type="presParOf" srcId="{DE4876B1-D92D-4E5A-9EFC-E175B2F3FAA8}" destId="{641A8F70-AC8F-46FE-9913-2CF070C5037C}" srcOrd="2" destOrd="0" presId="urn:microsoft.com/office/officeart/2005/8/layout/hierarchy4"/>
    <dgm:cxn modelId="{680EADCD-DB0F-4B43-B977-ADC4F743CB92}" type="presParOf" srcId="{641A8F70-AC8F-46FE-9913-2CF070C5037C}" destId="{E5D0BFE5-2B15-4AFD-9DDA-EBE2427A6E39}" srcOrd="0" destOrd="0" presId="urn:microsoft.com/office/officeart/2005/8/layout/hierarchy4"/>
    <dgm:cxn modelId="{39D6BE05-0AF2-3640-A0DA-59F93B0C5F6A}" type="presParOf" srcId="{E5D0BFE5-2B15-4AFD-9DDA-EBE2427A6E39}" destId="{5C17970F-342C-485A-AD54-C8B5E5C1707A}" srcOrd="0" destOrd="0" presId="urn:microsoft.com/office/officeart/2005/8/layout/hierarchy4"/>
    <dgm:cxn modelId="{BA719F04-64F4-C24F-963D-A3A932AED0D6}" type="presParOf" srcId="{E5D0BFE5-2B15-4AFD-9DDA-EBE2427A6E39}" destId="{A85026BC-7E6C-45E3-A6C4-BEDE62E086A0}" srcOrd="1" destOrd="0" presId="urn:microsoft.com/office/officeart/2005/8/layout/hierarchy4"/>
    <dgm:cxn modelId="{56B6A3E1-B829-4B4F-9214-DF207D24DA69}" type="presParOf" srcId="{5B2188F2-0E3A-4442-A0F7-C8F81F2BD22D}" destId="{4E1A4836-6BD6-4063-AC22-B77E1E304ED7}" srcOrd="3" destOrd="0" presId="urn:microsoft.com/office/officeart/2005/8/layout/hierarchy4"/>
    <dgm:cxn modelId="{1DD1441E-FADA-704B-A5EB-0006669EA9A6}" type="presParOf" srcId="{5B2188F2-0E3A-4442-A0F7-C8F81F2BD22D}" destId="{4B9CF71C-98A0-4571-AF02-B2C7B4CAC921}" srcOrd="4" destOrd="0" presId="urn:microsoft.com/office/officeart/2005/8/layout/hierarchy4"/>
    <dgm:cxn modelId="{3DDE3977-10B6-0E46-A89F-AF8A2D20AADD}" type="presParOf" srcId="{4B9CF71C-98A0-4571-AF02-B2C7B4CAC921}" destId="{911FC116-CF58-4446-83D1-E451765C26EA}" srcOrd="0" destOrd="0" presId="urn:microsoft.com/office/officeart/2005/8/layout/hierarchy4"/>
    <dgm:cxn modelId="{A21CC2DC-69EC-EB44-BF84-00826E79BB93}" type="presParOf" srcId="{4B9CF71C-98A0-4571-AF02-B2C7B4CAC921}" destId="{2C9A373C-35DE-41EA-975C-D7382FCEA047}" srcOrd="1" destOrd="0" presId="urn:microsoft.com/office/officeart/2005/8/layout/hierarchy4"/>
    <dgm:cxn modelId="{30FD9463-A0B2-364D-B6D3-38EF312DEA0B}" type="presParOf" srcId="{5B2188F2-0E3A-4442-A0F7-C8F81F2BD22D}" destId="{4A6FD2AF-7FA1-46CF-9AD0-362060BDAF1E}" srcOrd="5" destOrd="0" presId="urn:microsoft.com/office/officeart/2005/8/layout/hierarchy4"/>
    <dgm:cxn modelId="{F7473D60-22FD-3F49-BA89-0E6257846A81}" type="presParOf" srcId="{5B2188F2-0E3A-4442-A0F7-C8F81F2BD22D}" destId="{6FBB85F2-17EE-4A3F-821E-79E7BE049CF8}" srcOrd="6" destOrd="0" presId="urn:microsoft.com/office/officeart/2005/8/layout/hierarchy4"/>
    <dgm:cxn modelId="{9AB79D84-08A6-504D-9747-651A347C468F}" type="presParOf" srcId="{6FBB85F2-17EE-4A3F-821E-79E7BE049CF8}" destId="{57CA8097-464B-427B-B32F-63C703B9EF6B}" srcOrd="0" destOrd="0" presId="urn:microsoft.com/office/officeart/2005/8/layout/hierarchy4"/>
    <dgm:cxn modelId="{3807CE9D-F589-3949-9A66-DF61DFAFED56}" type="presParOf" srcId="{6FBB85F2-17EE-4A3F-821E-79E7BE049CF8}" destId="{76089A31-0C6C-4827-9C28-1755B157047B}"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7B17D3-ED5A-408A-87D6-9C15BBEA226B}"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US"/>
        </a:p>
      </dgm:t>
    </dgm:pt>
    <dgm:pt modelId="{5C3C3300-6FEE-47AE-9764-7E2B577E259E}">
      <dgm:prSet phldrT="[Text]"/>
      <dgm:spPr/>
      <dgm:t>
        <a:bodyPr/>
        <a:lstStyle/>
        <a:p>
          <a:r>
            <a:rPr lang="en-US" dirty="0" smtClean="0"/>
            <a:t>Liquidity</a:t>
          </a:r>
          <a:endParaRPr lang="en-US" dirty="0"/>
        </a:p>
      </dgm:t>
    </dgm:pt>
    <dgm:pt modelId="{6BBE223C-F3FE-4CDF-B0A2-27B503CEB0D2}" type="parTrans" cxnId="{6C7DD95B-B287-4423-A448-D8BA88F55ECA}">
      <dgm:prSet/>
      <dgm:spPr/>
      <dgm:t>
        <a:bodyPr/>
        <a:lstStyle/>
        <a:p>
          <a:endParaRPr lang="en-US"/>
        </a:p>
      </dgm:t>
    </dgm:pt>
    <dgm:pt modelId="{95482914-6A3B-4DEF-9C92-6095069AEB9D}" type="sibTrans" cxnId="{6C7DD95B-B287-4423-A448-D8BA88F55ECA}">
      <dgm:prSet/>
      <dgm:spPr/>
      <dgm:t>
        <a:bodyPr/>
        <a:lstStyle/>
        <a:p>
          <a:endParaRPr lang="en-US"/>
        </a:p>
      </dgm:t>
    </dgm:pt>
    <dgm:pt modelId="{0F6B700B-AE0B-4110-A734-6B70B0FA9807}">
      <dgm:prSet phldrT="[Text]"/>
      <dgm:spPr/>
      <dgm:t>
        <a:bodyPr/>
        <a:lstStyle/>
        <a:p>
          <a:r>
            <a:rPr lang="en-US" dirty="0" smtClean="0"/>
            <a:t>Portfolio Exposure</a:t>
          </a:r>
          <a:endParaRPr lang="en-US" dirty="0"/>
        </a:p>
      </dgm:t>
    </dgm:pt>
    <dgm:pt modelId="{033F734D-6233-4D7D-A088-8787C369E4E3}" type="parTrans" cxnId="{C282E5A7-63DD-4C9E-8500-3993D33C78C1}">
      <dgm:prSet/>
      <dgm:spPr/>
      <dgm:t>
        <a:bodyPr/>
        <a:lstStyle/>
        <a:p>
          <a:endParaRPr lang="en-US"/>
        </a:p>
      </dgm:t>
    </dgm:pt>
    <dgm:pt modelId="{E4531576-158F-4586-8FFE-6145EF240993}" type="sibTrans" cxnId="{C282E5A7-63DD-4C9E-8500-3993D33C78C1}">
      <dgm:prSet/>
      <dgm:spPr/>
      <dgm:t>
        <a:bodyPr/>
        <a:lstStyle/>
        <a:p>
          <a:endParaRPr lang="en-US"/>
        </a:p>
      </dgm:t>
    </dgm:pt>
    <dgm:pt modelId="{5AA24269-5FC7-4AAB-B102-D4E81C64179E}">
      <dgm:prSet phldrT="[Text]"/>
      <dgm:spPr/>
      <dgm:t>
        <a:bodyPr/>
        <a:lstStyle/>
        <a:p>
          <a:r>
            <a:rPr lang="en-US" dirty="0" smtClean="0"/>
            <a:t>Single Issuer</a:t>
          </a:r>
          <a:endParaRPr lang="en-US" dirty="0"/>
        </a:p>
      </dgm:t>
    </dgm:pt>
    <dgm:pt modelId="{3EAE059E-2BF4-478B-9212-7F43A2694A19}" type="parTrans" cxnId="{3EFCCE03-1DB4-4388-8A6F-5567303FC78B}">
      <dgm:prSet/>
      <dgm:spPr/>
      <dgm:t>
        <a:bodyPr/>
        <a:lstStyle/>
        <a:p>
          <a:endParaRPr lang="en-US"/>
        </a:p>
      </dgm:t>
    </dgm:pt>
    <dgm:pt modelId="{75CEDAAE-A209-45C3-AD2E-84A2956424F4}" type="sibTrans" cxnId="{3EFCCE03-1DB4-4388-8A6F-5567303FC78B}">
      <dgm:prSet/>
      <dgm:spPr/>
      <dgm:t>
        <a:bodyPr/>
        <a:lstStyle/>
        <a:p>
          <a:endParaRPr lang="en-US"/>
        </a:p>
      </dgm:t>
    </dgm:pt>
    <dgm:pt modelId="{ED09F203-0EEE-44C4-A6A2-D678652A9AE9}">
      <dgm:prSet phldrT="[Text]"/>
      <dgm:spPr/>
      <dgm:t>
        <a:bodyPr/>
        <a:lstStyle/>
        <a:p>
          <a:r>
            <a:rPr lang="en-US" dirty="0" smtClean="0"/>
            <a:t>Concentration</a:t>
          </a:r>
          <a:endParaRPr lang="en-US" dirty="0"/>
        </a:p>
      </dgm:t>
    </dgm:pt>
    <dgm:pt modelId="{467A94D4-BA1E-44DB-A875-B0D539D61BE5}" type="parTrans" cxnId="{422FA99C-F03D-4DF4-9CC1-2D0389F0AB3D}">
      <dgm:prSet/>
      <dgm:spPr/>
      <dgm:t>
        <a:bodyPr/>
        <a:lstStyle/>
        <a:p>
          <a:endParaRPr lang="en-US"/>
        </a:p>
      </dgm:t>
    </dgm:pt>
    <dgm:pt modelId="{4DBA9E2E-B395-472E-9CA2-A5AFC2EEF14D}" type="sibTrans" cxnId="{422FA99C-F03D-4DF4-9CC1-2D0389F0AB3D}">
      <dgm:prSet/>
      <dgm:spPr/>
      <dgm:t>
        <a:bodyPr/>
        <a:lstStyle/>
        <a:p>
          <a:endParaRPr lang="en-US"/>
        </a:p>
      </dgm:t>
    </dgm:pt>
    <dgm:pt modelId="{C3BD66DB-EC83-4352-8B63-DCA4BCC9F1CE}" type="pres">
      <dgm:prSet presAssocID="{E87B17D3-ED5A-408A-87D6-9C15BBEA226B}" presName="Name0" presStyleCnt="0">
        <dgm:presLayoutVars>
          <dgm:chMax val="7"/>
          <dgm:dir/>
          <dgm:animLvl val="lvl"/>
          <dgm:resizeHandles val="exact"/>
        </dgm:presLayoutVars>
      </dgm:prSet>
      <dgm:spPr/>
      <dgm:t>
        <a:bodyPr/>
        <a:lstStyle/>
        <a:p>
          <a:endParaRPr lang="en-US"/>
        </a:p>
      </dgm:t>
    </dgm:pt>
    <dgm:pt modelId="{6EBC6EFA-DBFF-4795-85EE-1400A07722B0}" type="pres">
      <dgm:prSet presAssocID="{5C3C3300-6FEE-47AE-9764-7E2B577E259E}" presName="circle1" presStyleLbl="node1" presStyleIdx="0" presStyleCnt="4"/>
      <dgm:spPr/>
    </dgm:pt>
    <dgm:pt modelId="{D55BCB54-4B62-4A74-BE1B-80DBF50CD6CF}" type="pres">
      <dgm:prSet presAssocID="{5C3C3300-6FEE-47AE-9764-7E2B577E259E}" presName="space" presStyleCnt="0"/>
      <dgm:spPr/>
    </dgm:pt>
    <dgm:pt modelId="{F43D0024-B3F0-4958-A937-5E1492B350D0}" type="pres">
      <dgm:prSet presAssocID="{5C3C3300-6FEE-47AE-9764-7E2B577E259E}" presName="rect1" presStyleLbl="alignAcc1" presStyleIdx="0" presStyleCnt="4"/>
      <dgm:spPr/>
      <dgm:t>
        <a:bodyPr/>
        <a:lstStyle/>
        <a:p>
          <a:endParaRPr lang="en-US"/>
        </a:p>
      </dgm:t>
    </dgm:pt>
    <dgm:pt modelId="{37ABAC1D-C1D0-4266-9AF6-982CA8306905}" type="pres">
      <dgm:prSet presAssocID="{ED09F203-0EEE-44C4-A6A2-D678652A9AE9}" presName="vertSpace2" presStyleLbl="node1" presStyleIdx="0" presStyleCnt="4"/>
      <dgm:spPr/>
    </dgm:pt>
    <dgm:pt modelId="{A07D7B67-BAC7-4C06-BF53-51F11E4662EB}" type="pres">
      <dgm:prSet presAssocID="{ED09F203-0EEE-44C4-A6A2-D678652A9AE9}" presName="circle2" presStyleLbl="node1" presStyleIdx="1" presStyleCnt="4"/>
      <dgm:spPr/>
    </dgm:pt>
    <dgm:pt modelId="{CE2DC548-2C73-438C-9E1E-211E8C4DE554}" type="pres">
      <dgm:prSet presAssocID="{ED09F203-0EEE-44C4-A6A2-D678652A9AE9}" presName="rect2" presStyleLbl="alignAcc1" presStyleIdx="1" presStyleCnt="4"/>
      <dgm:spPr/>
      <dgm:t>
        <a:bodyPr/>
        <a:lstStyle/>
        <a:p>
          <a:endParaRPr lang="en-US"/>
        </a:p>
      </dgm:t>
    </dgm:pt>
    <dgm:pt modelId="{45BA4D8D-2843-46C8-8F60-4F6E3F8FDA6F}" type="pres">
      <dgm:prSet presAssocID="{0F6B700B-AE0B-4110-A734-6B70B0FA9807}" presName="vertSpace3" presStyleLbl="node1" presStyleIdx="1" presStyleCnt="4"/>
      <dgm:spPr/>
    </dgm:pt>
    <dgm:pt modelId="{1C171081-D62A-48F1-A188-F86823A6DB2F}" type="pres">
      <dgm:prSet presAssocID="{0F6B700B-AE0B-4110-A734-6B70B0FA9807}" presName="circle3" presStyleLbl="node1" presStyleIdx="2" presStyleCnt="4"/>
      <dgm:spPr/>
    </dgm:pt>
    <dgm:pt modelId="{D94BC0CF-3C58-4CBB-8B23-6747E6D945B1}" type="pres">
      <dgm:prSet presAssocID="{0F6B700B-AE0B-4110-A734-6B70B0FA9807}" presName="rect3" presStyleLbl="alignAcc1" presStyleIdx="2" presStyleCnt="4"/>
      <dgm:spPr/>
      <dgm:t>
        <a:bodyPr/>
        <a:lstStyle/>
        <a:p>
          <a:endParaRPr lang="en-US"/>
        </a:p>
      </dgm:t>
    </dgm:pt>
    <dgm:pt modelId="{F419D986-1B3D-4339-BC31-F1910142CAFA}" type="pres">
      <dgm:prSet presAssocID="{5AA24269-5FC7-4AAB-B102-D4E81C64179E}" presName="vertSpace4" presStyleLbl="node1" presStyleIdx="2" presStyleCnt="4"/>
      <dgm:spPr/>
    </dgm:pt>
    <dgm:pt modelId="{323FA548-BC97-4EF8-81F5-4C82C373A168}" type="pres">
      <dgm:prSet presAssocID="{5AA24269-5FC7-4AAB-B102-D4E81C64179E}" presName="circle4" presStyleLbl="node1" presStyleIdx="3" presStyleCnt="4"/>
      <dgm:spPr/>
    </dgm:pt>
    <dgm:pt modelId="{BE8E0635-058C-45B5-B6B2-543E877C1F44}" type="pres">
      <dgm:prSet presAssocID="{5AA24269-5FC7-4AAB-B102-D4E81C64179E}" presName="rect4" presStyleLbl="alignAcc1" presStyleIdx="3" presStyleCnt="4"/>
      <dgm:spPr/>
      <dgm:t>
        <a:bodyPr/>
        <a:lstStyle/>
        <a:p>
          <a:endParaRPr lang="en-US"/>
        </a:p>
      </dgm:t>
    </dgm:pt>
    <dgm:pt modelId="{0ADA8161-E89F-4EBF-B713-A819B8F75366}" type="pres">
      <dgm:prSet presAssocID="{5C3C3300-6FEE-47AE-9764-7E2B577E259E}" presName="rect1ParTxNoCh" presStyleLbl="alignAcc1" presStyleIdx="3" presStyleCnt="4">
        <dgm:presLayoutVars>
          <dgm:chMax val="1"/>
          <dgm:bulletEnabled val="1"/>
        </dgm:presLayoutVars>
      </dgm:prSet>
      <dgm:spPr/>
      <dgm:t>
        <a:bodyPr/>
        <a:lstStyle/>
        <a:p>
          <a:endParaRPr lang="en-US"/>
        </a:p>
      </dgm:t>
    </dgm:pt>
    <dgm:pt modelId="{DE955F1B-A976-4969-AD3D-1F5757BD3733}" type="pres">
      <dgm:prSet presAssocID="{ED09F203-0EEE-44C4-A6A2-D678652A9AE9}" presName="rect2ParTxNoCh" presStyleLbl="alignAcc1" presStyleIdx="3" presStyleCnt="4">
        <dgm:presLayoutVars>
          <dgm:chMax val="1"/>
          <dgm:bulletEnabled val="1"/>
        </dgm:presLayoutVars>
      </dgm:prSet>
      <dgm:spPr/>
      <dgm:t>
        <a:bodyPr/>
        <a:lstStyle/>
        <a:p>
          <a:endParaRPr lang="en-US"/>
        </a:p>
      </dgm:t>
    </dgm:pt>
    <dgm:pt modelId="{1C6A211D-ADD2-479B-82C4-E49884FB7F96}" type="pres">
      <dgm:prSet presAssocID="{0F6B700B-AE0B-4110-A734-6B70B0FA9807}" presName="rect3ParTxNoCh" presStyleLbl="alignAcc1" presStyleIdx="3" presStyleCnt="4">
        <dgm:presLayoutVars>
          <dgm:chMax val="1"/>
          <dgm:bulletEnabled val="1"/>
        </dgm:presLayoutVars>
      </dgm:prSet>
      <dgm:spPr/>
      <dgm:t>
        <a:bodyPr/>
        <a:lstStyle/>
        <a:p>
          <a:endParaRPr lang="en-US"/>
        </a:p>
      </dgm:t>
    </dgm:pt>
    <dgm:pt modelId="{18D8EA74-8EAC-4AFC-AAA9-2455842A87E5}" type="pres">
      <dgm:prSet presAssocID="{5AA24269-5FC7-4AAB-B102-D4E81C64179E}" presName="rect4ParTxNoCh" presStyleLbl="alignAcc1" presStyleIdx="3" presStyleCnt="4">
        <dgm:presLayoutVars>
          <dgm:chMax val="1"/>
          <dgm:bulletEnabled val="1"/>
        </dgm:presLayoutVars>
      </dgm:prSet>
      <dgm:spPr/>
      <dgm:t>
        <a:bodyPr/>
        <a:lstStyle/>
        <a:p>
          <a:endParaRPr lang="en-US"/>
        </a:p>
      </dgm:t>
    </dgm:pt>
  </dgm:ptLst>
  <dgm:cxnLst>
    <dgm:cxn modelId="{37611106-6D7B-5248-91C5-98DF79AA09DD}" type="presOf" srcId="{ED09F203-0EEE-44C4-A6A2-D678652A9AE9}" destId="{DE955F1B-A976-4969-AD3D-1F5757BD3733}" srcOrd="1" destOrd="0" presId="urn:microsoft.com/office/officeart/2005/8/layout/target3"/>
    <dgm:cxn modelId="{C282E5A7-63DD-4C9E-8500-3993D33C78C1}" srcId="{E87B17D3-ED5A-408A-87D6-9C15BBEA226B}" destId="{0F6B700B-AE0B-4110-A734-6B70B0FA9807}" srcOrd="2" destOrd="0" parTransId="{033F734D-6233-4D7D-A088-8787C369E4E3}" sibTransId="{E4531576-158F-4586-8FFE-6145EF240993}"/>
    <dgm:cxn modelId="{B70FB53B-992C-844A-82DF-418E8AE7F84B}" type="presOf" srcId="{5C3C3300-6FEE-47AE-9764-7E2B577E259E}" destId="{0ADA8161-E89F-4EBF-B713-A819B8F75366}" srcOrd="1" destOrd="0" presId="urn:microsoft.com/office/officeart/2005/8/layout/target3"/>
    <dgm:cxn modelId="{D61CE911-407F-994E-BC34-72A04D515043}" type="presOf" srcId="{E87B17D3-ED5A-408A-87D6-9C15BBEA226B}" destId="{C3BD66DB-EC83-4352-8B63-DCA4BCC9F1CE}" srcOrd="0" destOrd="0" presId="urn:microsoft.com/office/officeart/2005/8/layout/target3"/>
    <dgm:cxn modelId="{A6B465B4-67BE-1A4E-B5A5-56AA81C37163}" type="presOf" srcId="{ED09F203-0EEE-44C4-A6A2-D678652A9AE9}" destId="{CE2DC548-2C73-438C-9E1E-211E8C4DE554}" srcOrd="0" destOrd="0" presId="urn:microsoft.com/office/officeart/2005/8/layout/target3"/>
    <dgm:cxn modelId="{3EFCCE03-1DB4-4388-8A6F-5567303FC78B}" srcId="{E87B17D3-ED5A-408A-87D6-9C15BBEA226B}" destId="{5AA24269-5FC7-4AAB-B102-D4E81C64179E}" srcOrd="3" destOrd="0" parTransId="{3EAE059E-2BF4-478B-9212-7F43A2694A19}" sibTransId="{75CEDAAE-A209-45C3-AD2E-84A2956424F4}"/>
    <dgm:cxn modelId="{CC2F1C10-6A3D-D84E-9B89-F8D2B1FEA67C}" type="presOf" srcId="{5AA24269-5FC7-4AAB-B102-D4E81C64179E}" destId="{18D8EA74-8EAC-4AFC-AAA9-2455842A87E5}" srcOrd="1" destOrd="0" presId="urn:microsoft.com/office/officeart/2005/8/layout/target3"/>
    <dgm:cxn modelId="{6C7DD95B-B287-4423-A448-D8BA88F55ECA}" srcId="{E87B17D3-ED5A-408A-87D6-9C15BBEA226B}" destId="{5C3C3300-6FEE-47AE-9764-7E2B577E259E}" srcOrd="0" destOrd="0" parTransId="{6BBE223C-F3FE-4CDF-B0A2-27B503CEB0D2}" sibTransId="{95482914-6A3B-4DEF-9C92-6095069AEB9D}"/>
    <dgm:cxn modelId="{6AD485F8-BFCC-2B46-9619-1EC5574B991D}" type="presOf" srcId="{0F6B700B-AE0B-4110-A734-6B70B0FA9807}" destId="{D94BC0CF-3C58-4CBB-8B23-6747E6D945B1}" srcOrd="0" destOrd="0" presId="urn:microsoft.com/office/officeart/2005/8/layout/target3"/>
    <dgm:cxn modelId="{A6C9BCC8-F123-7F48-9F84-1BE1DAB013E8}" type="presOf" srcId="{5AA24269-5FC7-4AAB-B102-D4E81C64179E}" destId="{BE8E0635-058C-45B5-B6B2-543E877C1F44}" srcOrd="0" destOrd="0" presId="urn:microsoft.com/office/officeart/2005/8/layout/target3"/>
    <dgm:cxn modelId="{716EB481-CA29-EF41-BC02-D7D94F9B84CD}" type="presOf" srcId="{5C3C3300-6FEE-47AE-9764-7E2B577E259E}" destId="{F43D0024-B3F0-4958-A937-5E1492B350D0}" srcOrd="0" destOrd="0" presId="urn:microsoft.com/office/officeart/2005/8/layout/target3"/>
    <dgm:cxn modelId="{422FA99C-F03D-4DF4-9CC1-2D0389F0AB3D}" srcId="{E87B17D3-ED5A-408A-87D6-9C15BBEA226B}" destId="{ED09F203-0EEE-44C4-A6A2-D678652A9AE9}" srcOrd="1" destOrd="0" parTransId="{467A94D4-BA1E-44DB-A875-B0D539D61BE5}" sibTransId="{4DBA9E2E-B395-472E-9CA2-A5AFC2EEF14D}"/>
    <dgm:cxn modelId="{0C6F0E17-50F5-E942-8144-611C84A3DE98}" type="presOf" srcId="{0F6B700B-AE0B-4110-A734-6B70B0FA9807}" destId="{1C6A211D-ADD2-479B-82C4-E49884FB7F96}" srcOrd="1" destOrd="0" presId="urn:microsoft.com/office/officeart/2005/8/layout/target3"/>
    <dgm:cxn modelId="{C5DA1568-2E49-6E4D-BBC0-93E63170CCD3}" type="presParOf" srcId="{C3BD66DB-EC83-4352-8B63-DCA4BCC9F1CE}" destId="{6EBC6EFA-DBFF-4795-85EE-1400A07722B0}" srcOrd="0" destOrd="0" presId="urn:microsoft.com/office/officeart/2005/8/layout/target3"/>
    <dgm:cxn modelId="{F4D599CB-AD04-AB41-8E13-D9A11AEA1FED}" type="presParOf" srcId="{C3BD66DB-EC83-4352-8B63-DCA4BCC9F1CE}" destId="{D55BCB54-4B62-4A74-BE1B-80DBF50CD6CF}" srcOrd="1" destOrd="0" presId="urn:microsoft.com/office/officeart/2005/8/layout/target3"/>
    <dgm:cxn modelId="{1943110B-5CC7-B04C-BE84-628D38C32BF2}" type="presParOf" srcId="{C3BD66DB-EC83-4352-8B63-DCA4BCC9F1CE}" destId="{F43D0024-B3F0-4958-A937-5E1492B350D0}" srcOrd="2" destOrd="0" presId="urn:microsoft.com/office/officeart/2005/8/layout/target3"/>
    <dgm:cxn modelId="{94149F87-1205-C54D-A980-954D4704F88D}" type="presParOf" srcId="{C3BD66DB-EC83-4352-8B63-DCA4BCC9F1CE}" destId="{37ABAC1D-C1D0-4266-9AF6-982CA8306905}" srcOrd="3" destOrd="0" presId="urn:microsoft.com/office/officeart/2005/8/layout/target3"/>
    <dgm:cxn modelId="{F7FB4FA6-A603-104C-9EBD-B414342D89C6}" type="presParOf" srcId="{C3BD66DB-EC83-4352-8B63-DCA4BCC9F1CE}" destId="{A07D7B67-BAC7-4C06-BF53-51F11E4662EB}" srcOrd="4" destOrd="0" presId="urn:microsoft.com/office/officeart/2005/8/layout/target3"/>
    <dgm:cxn modelId="{4CE5F2E4-1392-EC48-8C76-0B7520BBF095}" type="presParOf" srcId="{C3BD66DB-EC83-4352-8B63-DCA4BCC9F1CE}" destId="{CE2DC548-2C73-438C-9E1E-211E8C4DE554}" srcOrd="5" destOrd="0" presId="urn:microsoft.com/office/officeart/2005/8/layout/target3"/>
    <dgm:cxn modelId="{6A332BA7-CA27-EC47-84A0-AF052E4FC10A}" type="presParOf" srcId="{C3BD66DB-EC83-4352-8B63-DCA4BCC9F1CE}" destId="{45BA4D8D-2843-46C8-8F60-4F6E3F8FDA6F}" srcOrd="6" destOrd="0" presId="urn:microsoft.com/office/officeart/2005/8/layout/target3"/>
    <dgm:cxn modelId="{92407BFC-F5FE-094B-B77C-86439FCC1FFB}" type="presParOf" srcId="{C3BD66DB-EC83-4352-8B63-DCA4BCC9F1CE}" destId="{1C171081-D62A-48F1-A188-F86823A6DB2F}" srcOrd="7" destOrd="0" presId="urn:microsoft.com/office/officeart/2005/8/layout/target3"/>
    <dgm:cxn modelId="{057D4D28-BEAF-5D4F-BD43-57F7763C1F0F}" type="presParOf" srcId="{C3BD66DB-EC83-4352-8B63-DCA4BCC9F1CE}" destId="{D94BC0CF-3C58-4CBB-8B23-6747E6D945B1}" srcOrd="8" destOrd="0" presId="urn:microsoft.com/office/officeart/2005/8/layout/target3"/>
    <dgm:cxn modelId="{9105BCEE-49A6-C944-BAED-CCD3C7C983A3}" type="presParOf" srcId="{C3BD66DB-EC83-4352-8B63-DCA4BCC9F1CE}" destId="{F419D986-1B3D-4339-BC31-F1910142CAFA}" srcOrd="9" destOrd="0" presId="urn:microsoft.com/office/officeart/2005/8/layout/target3"/>
    <dgm:cxn modelId="{C3751D5C-4140-8B49-8A3D-A191B3BCBBFF}" type="presParOf" srcId="{C3BD66DB-EC83-4352-8B63-DCA4BCC9F1CE}" destId="{323FA548-BC97-4EF8-81F5-4C82C373A168}" srcOrd="10" destOrd="0" presId="urn:microsoft.com/office/officeart/2005/8/layout/target3"/>
    <dgm:cxn modelId="{DB47CF9F-A15A-8249-8933-6BC687D1BF03}" type="presParOf" srcId="{C3BD66DB-EC83-4352-8B63-DCA4BCC9F1CE}" destId="{BE8E0635-058C-45B5-B6B2-543E877C1F44}" srcOrd="11" destOrd="0" presId="urn:microsoft.com/office/officeart/2005/8/layout/target3"/>
    <dgm:cxn modelId="{210EB23E-C217-5F46-8FA9-5522AFAA8F34}" type="presParOf" srcId="{C3BD66DB-EC83-4352-8B63-DCA4BCC9F1CE}" destId="{0ADA8161-E89F-4EBF-B713-A819B8F75366}" srcOrd="12" destOrd="0" presId="urn:microsoft.com/office/officeart/2005/8/layout/target3"/>
    <dgm:cxn modelId="{6C6CF517-9EC4-3543-BCB7-8B2EB50CE585}" type="presParOf" srcId="{C3BD66DB-EC83-4352-8B63-DCA4BCC9F1CE}" destId="{DE955F1B-A976-4969-AD3D-1F5757BD3733}" srcOrd="13" destOrd="0" presId="urn:microsoft.com/office/officeart/2005/8/layout/target3"/>
    <dgm:cxn modelId="{0CE1DA3D-836C-6F49-A536-0FB1E8F604C8}" type="presParOf" srcId="{C3BD66DB-EC83-4352-8B63-DCA4BCC9F1CE}" destId="{1C6A211D-ADD2-479B-82C4-E49884FB7F96}" srcOrd="14" destOrd="0" presId="urn:microsoft.com/office/officeart/2005/8/layout/target3"/>
    <dgm:cxn modelId="{55F2589E-D3A1-D34E-B54E-E70D4848604C}" type="presParOf" srcId="{C3BD66DB-EC83-4352-8B63-DCA4BCC9F1CE}" destId="{18D8EA74-8EAC-4AFC-AAA9-2455842A87E5}"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18EA544-A4D5-41CD-B525-BD4E26257D52}" type="doc">
      <dgm:prSet loTypeId="urn:microsoft.com/office/officeart/2005/8/layout/chart3" loCatId="cycle" qsTypeId="urn:microsoft.com/office/officeart/2005/8/quickstyle/simple1" qsCatId="simple" csTypeId="urn:microsoft.com/office/officeart/2005/8/colors/colorful5" csCatId="colorful" phldr="1"/>
      <dgm:spPr/>
    </dgm:pt>
    <dgm:pt modelId="{CAECF685-6F09-4EEC-BD6D-DCE7A320522A}">
      <dgm:prSet phldrT="[Text]"/>
      <dgm:spPr/>
      <dgm:t>
        <a:bodyPr/>
        <a:lstStyle/>
        <a:p>
          <a:r>
            <a:rPr lang="en-US" dirty="0" smtClean="0">
              <a:solidFill>
                <a:schemeClr val="tx1"/>
              </a:solidFill>
            </a:rPr>
            <a:t>Loan</a:t>
          </a:r>
          <a:endParaRPr lang="en-US" dirty="0">
            <a:solidFill>
              <a:schemeClr val="tx1"/>
            </a:solidFill>
          </a:endParaRPr>
        </a:p>
      </dgm:t>
    </dgm:pt>
    <dgm:pt modelId="{BD9A7E19-C6BD-4575-AF36-DD202E889746}" type="parTrans" cxnId="{95826616-F6E4-45B3-B0E7-C55D7205DC63}">
      <dgm:prSet/>
      <dgm:spPr/>
      <dgm:t>
        <a:bodyPr/>
        <a:lstStyle/>
        <a:p>
          <a:endParaRPr lang="en-US"/>
        </a:p>
      </dgm:t>
    </dgm:pt>
    <dgm:pt modelId="{E97E0C51-3E18-4E61-B4D3-02ACBA308708}" type="sibTrans" cxnId="{95826616-F6E4-45B3-B0E7-C55D7205DC63}">
      <dgm:prSet/>
      <dgm:spPr/>
      <dgm:t>
        <a:bodyPr/>
        <a:lstStyle/>
        <a:p>
          <a:endParaRPr lang="en-US"/>
        </a:p>
      </dgm:t>
    </dgm:pt>
    <dgm:pt modelId="{C6E2AAE1-1E93-4085-A33A-5A5CAB9682FC}">
      <dgm:prSet phldrT="[Text]"/>
      <dgm:spPr/>
      <dgm:t>
        <a:bodyPr/>
        <a:lstStyle/>
        <a:p>
          <a:r>
            <a:rPr lang="en-US" dirty="0" smtClean="0">
              <a:solidFill>
                <a:schemeClr val="tx1"/>
              </a:solidFill>
            </a:rPr>
            <a:t>Equity</a:t>
          </a:r>
          <a:endParaRPr lang="en-US" dirty="0">
            <a:solidFill>
              <a:schemeClr val="tx1"/>
            </a:solidFill>
          </a:endParaRPr>
        </a:p>
      </dgm:t>
    </dgm:pt>
    <dgm:pt modelId="{FA096C05-159D-46AF-BF47-0346D4705332}" type="parTrans" cxnId="{445ED583-A831-423D-A0A1-D94494FF57F1}">
      <dgm:prSet/>
      <dgm:spPr/>
      <dgm:t>
        <a:bodyPr/>
        <a:lstStyle/>
        <a:p>
          <a:endParaRPr lang="en-US"/>
        </a:p>
      </dgm:t>
    </dgm:pt>
    <dgm:pt modelId="{4EA15A67-3F6A-4B1E-B8A3-69C5002A4667}" type="sibTrans" cxnId="{445ED583-A831-423D-A0A1-D94494FF57F1}">
      <dgm:prSet/>
      <dgm:spPr/>
      <dgm:t>
        <a:bodyPr/>
        <a:lstStyle/>
        <a:p>
          <a:endParaRPr lang="en-US"/>
        </a:p>
      </dgm:t>
    </dgm:pt>
    <dgm:pt modelId="{56E488F3-94AC-45E1-ABE3-54D1A1BA3768}">
      <dgm:prSet phldrT="[Text]"/>
      <dgm:spPr/>
      <dgm:t>
        <a:bodyPr/>
        <a:lstStyle/>
        <a:p>
          <a:r>
            <a:rPr lang="en-US" dirty="0" smtClean="0">
              <a:solidFill>
                <a:schemeClr val="tx1"/>
              </a:solidFill>
            </a:rPr>
            <a:t>Corporate Bond</a:t>
          </a:r>
          <a:endParaRPr lang="en-US" dirty="0">
            <a:solidFill>
              <a:schemeClr val="tx1"/>
            </a:solidFill>
          </a:endParaRPr>
        </a:p>
      </dgm:t>
    </dgm:pt>
    <dgm:pt modelId="{74B55344-A3A6-4560-81BE-4B416AC2BCA5}" type="parTrans" cxnId="{000472F7-E11E-4119-A9A0-B88676416D28}">
      <dgm:prSet/>
      <dgm:spPr/>
      <dgm:t>
        <a:bodyPr/>
        <a:lstStyle/>
        <a:p>
          <a:endParaRPr lang="en-US"/>
        </a:p>
      </dgm:t>
    </dgm:pt>
    <dgm:pt modelId="{D7EA6DD9-B7E6-454C-8EB2-C69171B3C510}" type="sibTrans" cxnId="{000472F7-E11E-4119-A9A0-B88676416D28}">
      <dgm:prSet/>
      <dgm:spPr/>
      <dgm:t>
        <a:bodyPr/>
        <a:lstStyle/>
        <a:p>
          <a:endParaRPr lang="en-US"/>
        </a:p>
      </dgm:t>
    </dgm:pt>
    <dgm:pt modelId="{1F39747B-6599-4D59-B08C-C27AB68ED678}">
      <dgm:prSet phldrT="[Text]"/>
      <dgm:spPr/>
      <dgm:t>
        <a:bodyPr/>
        <a:lstStyle/>
        <a:p>
          <a:r>
            <a:rPr lang="en-US" dirty="0" smtClean="0">
              <a:solidFill>
                <a:schemeClr val="tx1"/>
              </a:solidFill>
            </a:rPr>
            <a:t>Derivatives counterparty</a:t>
          </a:r>
          <a:endParaRPr lang="en-US" dirty="0">
            <a:solidFill>
              <a:schemeClr val="tx1"/>
            </a:solidFill>
          </a:endParaRPr>
        </a:p>
      </dgm:t>
    </dgm:pt>
    <dgm:pt modelId="{4EC998A6-7542-4E2E-9941-8DA26A04D2B4}" type="parTrans" cxnId="{F937A7B6-B118-46D7-B0BF-35D4213638A0}">
      <dgm:prSet/>
      <dgm:spPr/>
      <dgm:t>
        <a:bodyPr/>
        <a:lstStyle/>
        <a:p>
          <a:endParaRPr lang="en-US"/>
        </a:p>
      </dgm:t>
    </dgm:pt>
    <dgm:pt modelId="{D65E548E-CBF6-43C7-BE3F-FCFE4BDBFB3B}" type="sibTrans" cxnId="{F937A7B6-B118-46D7-B0BF-35D4213638A0}">
      <dgm:prSet/>
      <dgm:spPr/>
      <dgm:t>
        <a:bodyPr/>
        <a:lstStyle/>
        <a:p>
          <a:endParaRPr lang="en-US"/>
        </a:p>
      </dgm:t>
    </dgm:pt>
    <dgm:pt modelId="{A152F92A-7346-4361-9777-3E52CE34B158}">
      <dgm:prSet phldrT="[Text]"/>
      <dgm:spPr/>
      <dgm:t>
        <a:bodyPr/>
        <a:lstStyle/>
        <a:p>
          <a:r>
            <a:rPr lang="en-US" dirty="0" smtClean="0">
              <a:solidFill>
                <a:schemeClr val="tx1"/>
              </a:solidFill>
            </a:rPr>
            <a:t>Structured Deal sponsor</a:t>
          </a:r>
          <a:endParaRPr lang="en-US" dirty="0">
            <a:solidFill>
              <a:schemeClr val="tx1"/>
            </a:solidFill>
          </a:endParaRPr>
        </a:p>
      </dgm:t>
    </dgm:pt>
    <dgm:pt modelId="{3C4AE46D-364B-4E98-AF02-A318223F4046}" type="parTrans" cxnId="{431155B6-064F-4F95-B005-30DFC430E4A2}">
      <dgm:prSet/>
      <dgm:spPr/>
      <dgm:t>
        <a:bodyPr/>
        <a:lstStyle/>
        <a:p>
          <a:endParaRPr lang="en-US"/>
        </a:p>
      </dgm:t>
    </dgm:pt>
    <dgm:pt modelId="{F92E930E-3BF4-4818-9A17-EB1F45662F48}" type="sibTrans" cxnId="{431155B6-064F-4F95-B005-30DFC430E4A2}">
      <dgm:prSet/>
      <dgm:spPr/>
      <dgm:t>
        <a:bodyPr/>
        <a:lstStyle/>
        <a:p>
          <a:endParaRPr lang="en-US"/>
        </a:p>
      </dgm:t>
    </dgm:pt>
    <dgm:pt modelId="{0C1F063B-6A6A-4377-AF60-4751E927CF04}">
      <dgm:prSet phldrT="[Text]"/>
      <dgm:spPr/>
      <dgm:t>
        <a:bodyPr/>
        <a:lstStyle/>
        <a:p>
          <a:r>
            <a:rPr lang="en-US" dirty="0" smtClean="0">
              <a:solidFill>
                <a:schemeClr val="tx1"/>
              </a:solidFill>
            </a:rPr>
            <a:t>CDS</a:t>
          </a:r>
          <a:endParaRPr lang="en-US" dirty="0">
            <a:solidFill>
              <a:schemeClr val="tx1"/>
            </a:solidFill>
          </a:endParaRPr>
        </a:p>
      </dgm:t>
    </dgm:pt>
    <dgm:pt modelId="{B938C225-CC93-4AD8-A1F6-D31AECAAE1C9}" type="parTrans" cxnId="{2C55BD7F-9F66-4231-9C89-F0EF48C78A38}">
      <dgm:prSet/>
      <dgm:spPr/>
    </dgm:pt>
    <dgm:pt modelId="{9B2FE511-8D11-4788-91D6-E4759827F3F7}" type="sibTrans" cxnId="{2C55BD7F-9F66-4231-9C89-F0EF48C78A38}">
      <dgm:prSet/>
      <dgm:spPr/>
    </dgm:pt>
    <dgm:pt modelId="{0E1F8CBC-AA68-4EC0-B70C-680CB6362A4F}" type="pres">
      <dgm:prSet presAssocID="{418EA544-A4D5-41CD-B525-BD4E26257D52}" presName="compositeShape" presStyleCnt="0">
        <dgm:presLayoutVars>
          <dgm:chMax val="7"/>
          <dgm:dir/>
          <dgm:resizeHandles val="exact"/>
        </dgm:presLayoutVars>
      </dgm:prSet>
      <dgm:spPr/>
    </dgm:pt>
    <dgm:pt modelId="{5E38CE4C-A26D-43FA-BE69-9DA62F5338C2}" type="pres">
      <dgm:prSet presAssocID="{418EA544-A4D5-41CD-B525-BD4E26257D52}" presName="wedge1" presStyleLbl="node1" presStyleIdx="0" presStyleCnt="6" custLinFactNeighborX="1988" custLinFactNeighborY="795"/>
      <dgm:spPr/>
      <dgm:t>
        <a:bodyPr/>
        <a:lstStyle/>
        <a:p>
          <a:endParaRPr lang="en-US"/>
        </a:p>
      </dgm:t>
    </dgm:pt>
    <dgm:pt modelId="{8AD2903C-07CC-4A5E-9589-83F45D3535FA}" type="pres">
      <dgm:prSet presAssocID="{418EA544-A4D5-41CD-B525-BD4E26257D52}" presName="wedge1Tx" presStyleLbl="node1" presStyleIdx="0" presStyleCnt="6">
        <dgm:presLayoutVars>
          <dgm:chMax val="0"/>
          <dgm:chPref val="0"/>
          <dgm:bulletEnabled val="1"/>
        </dgm:presLayoutVars>
      </dgm:prSet>
      <dgm:spPr/>
      <dgm:t>
        <a:bodyPr/>
        <a:lstStyle/>
        <a:p>
          <a:endParaRPr lang="en-US"/>
        </a:p>
      </dgm:t>
    </dgm:pt>
    <dgm:pt modelId="{059FE746-D8AC-44F3-9078-81F227E8788E}" type="pres">
      <dgm:prSet presAssocID="{418EA544-A4D5-41CD-B525-BD4E26257D52}" presName="wedge2" presStyleLbl="node1" presStyleIdx="1" presStyleCnt="6"/>
      <dgm:spPr/>
      <dgm:t>
        <a:bodyPr/>
        <a:lstStyle/>
        <a:p>
          <a:endParaRPr lang="en-US"/>
        </a:p>
      </dgm:t>
    </dgm:pt>
    <dgm:pt modelId="{5AD302D5-5DA1-4A22-AAEE-ECD9292363D5}" type="pres">
      <dgm:prSet presAssocID="{418EA544-A4D5-41CD-B525-BD4E26257D52}" presName="wedge2Tx" presStyleLbl="node1" presStyleIdx="1" presStyleCnt="6">
        <dgm:presLayoutVars>
          <dgm:chMax val="0"/>
          <dgm:chPref val="0"/>
          <dgm:bulletEnabled val="1"/>
        </dgm:presLayoutVars>
      </dgm:prSet>
      <dgm:spPr/>
      <dgm:t>
        <a:bodyPr/>
        <a:lstStyle/>
        <a:p>
          <a:endParaRPr lang="en-US"/>
        </a:p>
      </dgm:t>
    </dgm:pt>
    <dgm:pt modelId="{67B07FE7-C6F2-49D8-BB87-4F75870C22BD}" type="pres">
      <dgm:prSet presAssocID="{418EA544-A4D5-41CD-B525-BD4E26257D52}" presName="wedge3" presStyleLbl="node1" presStyleIdx="2" presStyleCnt="6" custLinFactNeighborX="1192" custLinFactNeighborY="398"/>
      <dgm:spPr/>
      <dgm:t>
        <a:bodyPr/>
        <a:lstStyle/>
        <a:p>
          <a:endParaRPr lang="en-US"/>
        </a:p>
      </dgm:t>
    </dgm:pt>
    <dgm:pt modelId="{D038EB38-477B-4E33-A9AD-84A25A432FEA}" type="pres">
      <dgm:prSet presAssocID="{418EA544-A4D5-41CD-B525-BD4E26257D52}" presName="wedge3Tx" presStyleLbl="node1" presStyleIdx="2" presStyleCnt="6">
        <dgm:presLayoutVars>
          <dgm:chMax val="0"/>
          <dgm:chPref val="0"/>
          <dgm:bulletEnabled val="1"/>
        </dgm:presLayoutVars>
      </dgm:prSet>
      <dgm:spPr/>
      <dgm:t>
        <a:bodyPr/>
        <a:lstStyle/>
        <a:p>
          <a:endParaRPr lang="en-US"/>
        </a:p>
      </dgm:t>
    </dgm:pt>
    <dgm:pt modelId="{7830DE5C-9EDE-4E9D-A718-D5456D849B86}" type="pres">
      <dgm:prSet presAssocID="{418EA544-A4D5-41CD-B525-BD4E26257D52}" presName="wedge4" presStyleLbl="node1" presStyleIdx="3" presStyleCnt="6"/>
      <dgm:spPr/>
      <dgm:t>
        <a:bodyPr/>
        <a:lstStyle/>
        <a:p>
          <a:endParaRPr lang="en-US"/>
        </a:p>
      </dgm:t>
    </dgm:pt>
    <dgm:pt modelId="{876EB45E-EE9A-4B08-86F8-C4D98DD1FDB3}" type="pres">
      <dgm:prSet presAssocID="{418EA544-A4D5-41CD-B525-BD4E26257D52}" presName="wedge4Tx" presStyleLbl="node1" presStyleIdx="3" presStyleCnt="6">
        <dgm:presLayoutVars>
          <dgm:chMax val="0"/>
          <dgm:chPref val="0"/>
          <dgm:bulletEnabled val="1"/>
        </dgm:presLayoutVars>
      </dgm:prSet>
      <dgm:spPr/>
      <dgm:t>
        <a:bodyPr/>
        <a:lstStyle/>
        <a:p>
          <a:endParaRPr lang="en-US"/>
        </a:p>
      </dgm:t>
    </dgm:pt>
    <dgm:pt modelId="{48D36BED-D65D-4D02-B9F7-418B57235C4B}" type="pres">
      <dgm:prSet presAssocID="{418EA544-A4D5-41CD-B525-BD4E26257D52}" presName="wedge5" presStyleLbl="node1" presStyleIdx="4" presStyleCnt="6"/>
      <dgm:spPr/>
      <dgm:t>
        <a:bodyPr/>
        <a:lstStyle/>
        <a:p>
          <a:endParaRPr lang="en-US"/>
        </a:p>
      </dgm:t>
    </dgm:pt>
    <dgm:pt modelId="{35EE3DA4-4604-46EA-99C2-37A7EA4AE4ED}" type="pres">
      <dgm:prSet presAssocID="{418EA544-A4D5-41CD-B525-BD4E26257D52}" presName="wedge5Tx" presStyleLbl="node1" presStyleIdx="4" presStyleCnt="6">
        <dgm:presLayoutVars>
          <dgm:chMax val="0"/>
          <dgm:chPref val="0"/>
          <dgm:bulletEnabled val="1"/>
        </dgm:presLayoutVars>
      </dgm:prSet>
      <dgm:spPr/>
      <dgm:t>
        <a:bodyPr/>
        <a:lstStyle/>
        <a:p>
          <a:endParaRPr lang="en-US"/>
        </a:p>
      </dgm:t>
    </dgm:pt>
    <dgm:pt modelId="{0134ECB0-8AA5-4D83-9A90-4BAA6F68B5C2}" type="pres">
      <dgm:prSet presAssocID="{418EA544-A4D5-41CD-B525-BD4E26257D52}" presName="wedge6" presStyleLbl="node1" presStyleIdx="5" presStyleCnt="6"/>
      <dgm:spPr/>
      <dgm:t>
        <a:bodyPr/>
        <a:lstStyle/>
        <a:p>
          <a:endParaRPr lang="en-US"/>
        </a:p>
      </dgm:t>
    </dgm:pt>
    <dgm:pt modelId="{34CC5F97-BFF1-401D-BC12-8077C0085BE6}" type="pres">
      <dgm:prSet presAssocID="{418EA544-A4D5-41CD-B525-BD4E26257D52}" presName="wedge6Tx" presStyleLbl="node1" presStyleIdx="5" presStyleCnt="6">
        <dgm:presLayoutVars>
          <dgm:chMax val="0"/>
          <dgm:chPref val="0"/>
          <dgm:bulletEnabled val="1"/>
        </dgm:presLayoutVars>
      </dgm:prSet>
      <dgm:spPr/>
      <dgm:t>
        <a:bodyPr/>
        <a:lstStyle/>
        <a:p>
          <a:endParaRPr lang="en-US"/>
        </a:p>
      </dgm:t>
    </dgm:pt>
  </dgm:ptLst>
  <dgm:cxnLst>
    <dgm:cxn modelId="{17DE4CB5-D868-AE4A-A737-0A5846F360C8}" type="presOf" srcId="{A152F92A-7346-4361-9777-3E52CE34B158}" destId="{35EE3DA4-4604-46EA-99C2-37A7EA4AE4ED}" srcOrd="1" destOrd="0" presId="urn:microsoft.com/office/officeart/2005/8/layout/chart3"/>
    <dgm:cxn modelId="{95826616-F6E4-45B3-B0E7-C55D7205DC63}" srcId="{418EA544-A4D5-41CD-B525-BD4E26257D52}" destId="{CAECF685-6F09-4EEC-BD6D-DCE7A320522A}" srcOrd="0" destOrd="0" parTransId="{BD9A7E19-C6BD-4575-AF36-DD202E889746}" sibTransId="{E97E0C51-3E18-4E61-B4D3-02ACBA308708}"/>
    <dgm:cxn modelId="{445ED583-A831-423D-A0A1-D94494FF57F1}" srcId="{418EA544-A4D5-41CD-B525-BD4E26257D52}" destId="{C6E2AAE1-1E93-4085-A33A-5A5CAB9682FC}" srcOrd="1" destOrd="0" parTransId="{FA096C05-159D-46AF-BF47-0346D4705332}" sibTransId="{4EA15A67-3F6A-4B1E-B8A3-69C5002A4667}"/>
    <dgm:cxn modelId="{F937A7B6-B118-46D7-B0BF-35D4213638A0}" srcId="{418EA544-A4D5-41CD-B525-BD4E26257D52}" destId="{1F39747B-6599-4D59-B08C-C27AB68ED678}" srcOrd="3" destOrd="0" parTransId="{4EC998A6-7542-4E2E-9941-8DA26A04D2B4}" sibTransId="{D65E548E-CBF6-43C7-BE3F-FCFE4BDBFB3B}"/>
    <dgm:cxn modelId="{384A8706-95BA-7149-8414-85E8E24F0DBF}" type="presOf" srcId="{1F39747B-6599-4D59-B08C-C27AB68ED678}" destId="{876EB45E-EE9A-4B08-86F8-C4D98DD1FDB3}" srcOrd="1" destOrd="0" presId="urn:microsoft.com/office/officeart/2005/8/layout/chart3"/>
    <dgm:cxn modelId="{431155B6-064F-4F95-B005-30DFC430E4A2}" srcId="{418EA544-A4D5-41CD-B525-BD4E26257D52}" destId="{A152F92A-7346-4361-9777-3E52CE34B158}" srcOrd="4" destOrd="0" parTransId="{3C4AE46D-364B-4E98-AF02-A318223F4046}" sibTransId="{F92E930E-3BF4-4818-9A17-EB1F45662F48}"/>
    <dgm:cxn modelId="{697C96E8-0D68-5E4B-8163-D212A684C91D}" type="presOf" srcId="{56E488F3-94AC-45E1-ABE3-54D1A1BA3768}" destId="{D038EB38-477B-4E33-A9AD-84A25A432FEA}" srcOrd="1" destOrd="0" presId="urn:microsoft.com/office/officeart/2005/8/layout/chart3"/>
    <dgm:cxn modelId="{CDEEA939-9642-8947-9753-6A44DF34DCC7}" type="presOf" srcId="{0C1F063B-6A6A-4377-AF60-4751E927CF04}" destId="{34CC5F97-BFF1-401D-BC12-8077C0085BE6}" srcOrd="1" destOrd="0" presId="urn:microsoft.com/office/officeart/2005/8/layout/chart3"/>
    <dgm:cxn modelId="{7DC1F104-4BE4-A749-A560-A7E6F670D5B6}" type="presOf" srcId="{56E488F3-94AC-45E1-ABE3-54D1A1BA3768}" destId="{67B07FE7-C6F2-49D8-BB87-4F75870C22BD}" srcOrd="0" destOrd="0" presId="urn:microsoft.com/office/officeart/2005/8/layout/chart3"/>
    <dgm:cxn modelId="{A5265722-DCE9-5B45-8D55-57162C14E253}" type="presOf" srcId="{A152F92A-7346-4361-9777-3E52CE34B158}" destId="{48D36BED-D65D-4D02-B9F7-418B57235C4B}" srcOrd="0" destOrd="0" presId="urn:microsoft.com/office/officeart/2005/8/layout/chart3"/>
    <dgm:cxn modelId="{1BA3DAC6-8E45-594F-A6DF-F8BC54E78D66}" type="presOf" srcId="{CAECF685-6F09-4EEC-BD6D-DCE7A320522A}" destId="{8AD2903C-07CC-4A5E-9589-83F45D3535FA}" srcOrd="1" destOrd="0" presId="urn:microsoft.com/office/officeart/2005/8/layout/chart3"/>
    <dgm:cxn modelId="{1D38B8E7-C908-9346-A5BE-9A60E429E3F4}" type="presOf" srcId="{C6E2AAE1-1E93-4085-A33A-5A5CAB9682FC}" destId="{5AD302D5-5DA1-4A22-AAEE-ECD9292363D5}" srcOrd="1" destOrd="0" presId="urn:microsoft.com/office/officeart/2005/8/layout/chart3"/>
    <dgm:cxn modelId="{2EC9E303-5C38-9440-97D3-94EC3FE13668}" type="presOf" srcId="{418EA544-A4D5-41CD-B525-BD4E26257D52}" destId="{0E1F8CBC-AA68-4EC0-B70C-680CB6362A4F}" srcOrd="0" destOrd="0" presId="urn:microsoft.com/office/officeart/2005/8/layout/chart3"/>
    <dgm:cxn modelId="{8EE4CEC1-5137-8A44-82A3-51C300CF7750}" type="presOf" srcId="{CAECF685-6F09-4EEC-BD6D-DCE7A320522A}" destId="{5E38CE4C-A26D-43FA-BE69-9DA62F5338C2}" srcOrd="0" destOrd="0" presId="urn:microsoft.com/office/officeart/2005/8/layout/chart3"/>
    <dgm:cxn modelId="{829B20AC-DF77-3F4B-89D6-A119B57FE39E}" type="presOf" srcId="{C6E2AAE1-1E93-4085-A33A-5A5CAB9682FC}" destId="{059FE746-D8AC-44F3-9078-81F227E8788E}" srcOrd="0" destOrd="0" presId="urn:microsoft.com/office/officeart/2005/8/layout/chart3"/>
    <dgm:cxn modelId="{000472F7-E11E-4119-A9A0-B88676416D28}" srcId="{418EA544-A4D5-41CD-B525-BD4E26257D52}" destId="{56E488F3-94AC-45E1-ABE3-54D1A1BA3768}" srcOrd="2" destOrd="0" parTransId="{74B55344-A3A6-4560-81BE-4B416AC2BCA5}" sibTransId="{D7EA6DD9-B7E6-454C-8EB2-C69171B3C510}"/>
    <dgm:cxn modelId="{2C55BD7F-9F66-4231-9C89-F0EF48C78A38}" srcId="{418EA544-A4D5-41CD-B525-BD4E26257D52}" destId="{0C1F063B-6A6A-4377-AF60-4751E927CF04}" srcOrd="5" destOrd="0" parTransId="{B938C225-CC93-4AD8-A1F6-D31AECAAE1C9}" sibTransId="{9B2FE511-8D11-4788-91D6-E4759827F3F7}"/>
    <dgm:cxn modelId="{571E9159-DA93-FA4D-A803-1FB74A8F840E}" type="presOf" srcId="{0C1F063B-6A6A-4377-AF60-4751E927CF04}" destId="{0134ECB0-8AA5-4D83-9A90-4BAA6F68B5C2}" srcOrd="0" destOrd="0" presId="urn:microsoft.com/office/officeart/2005/8/layout/chart3"/>
    <dgm:cxn modelId="{486CACE4-BE9A-9A45-8B04-64EC1A3AB359}" type="presOf" srcId="{1F39747B-6599-4D59-B08C-C27AB68ED678}" destId="{7830DE5C-9EDE-4E9D-A718-D5456D849B86}" srcOrd="0" destOrd="0" presId="urn:microsoft.com/office/officeart/2005/8/layout/chart3"/>
    <dgm:cxn modelId="{04CA11E2-3B33-0F42-AADB-D11D81730CE8}" type="presParOf" srcId="{0E1F8CBC-AA68-4EC0-B70C-680CB6362A4F}" destId="{5E38CE4C-A26D-43FA-BE69-9DA62F5338C2}" srcOrd="0" destOrd="0" presId="urn:microsoft.com/office/officeart/2005/8/layout/chart3"/>
    <dgm:cxn modelId="{9671F272-8CD1-D243-9FB7-13FCE0C50D5B}" type="presParOf" srcId="{0E1F8CBC-AA68-4EC0-B70C-680CB6362A4F}" destId="{8AD2903C-07CC-4A5E-9589-83F45D3535FA}" srcOrd="1" destOrd="0" presId="urn:microsoft.com/office/officeart/2005/8/layout/chart3"/>
    <dgm:cxn modelId="{01AC4625-CC81-D742-A35C-CE7B89235FF3}" type="presParOf" srcId="{0E1F8CBC-AA68-4EC0-B70C-680CB6362A4F}" destId="{059FE746-D8AC-44F3-9078-81F227E8788E}" srcOrd="2" destOrd="0" presId="urn:microsoft.com/office/officeart/2005/8/layout/chart3"/>
    <dgm:cxn modelId="{D086AE1E-99B4-644A-A5A2-6F3E32EA9C4D}" type="presParOf" srcId="{0E1F8CBC-AA68-4EC0-B70C-680CB6362A4F}" destId="{5AD302D5-5DA1-4A22-AAEE-ECD9292363D5}" srcOrd="3" destOrd="0" presId="urn:microsoft.com/office/officeart/2005/8/layout/chart3"/>
    <dgm:cxn modelId="{A8DCDA13-070C-144B-B714-9910177350AE}" type="presParOf" srcId="{0E1F8CBC-AA68-4EC0-B70C-680CB6362A4F}" destId="{67B07FE7-C6F2-49D8-BB87-4F75870C22BD}" srcOrd="4" destOrd="0" presId="urn:microsoft.com/office/officeart/2005/8/layout/chart3"/>
    <dgm:cxn modelId="{2170F8F6-8623-AC42-B7EE-E957AE6ED82B}" type="presParOf" srcId="{0E1F8CBC-AA68-4EC0-B70C-680CB6362A4F}" destId="{D038EB38-477B-4E33-A9AD-84A25A432FEA}" srcOrd="5" destOrd="0" presId="urn:microsoft.com/office/officeart/2005/8/layout/chart3"/>
    <dgm:cxn modelId="{AE3F4F56-DD2A-0740-8B00-28491DCB2DE1}" type="presParOf" srcId="{0E1F8CBC-AA68-4EC0-B70C-680CB6362A4F}" destId="{7830DE5C-9EDE-4E9D-A718-D5456D849B86}" srcOrd="6" destOrd="0" presId="urn:microsoft.com/office/officeart/2005/8/layout/chart3"/>
    <dgm:cxn modelId="{E4609B67-43D6-FE4C-AA9C-5E88E67FD540}" type="presParOf" srcId="{0E1F8CBC-AA68-4EC0-B70C-680CB6362A4F}" destId="{876EB45E-EE9A-4B08-86F8-C4D98DD1FDB3}" srcOrd="7" destOrd="0" presId="urn:microsoft.com/office/officeart/2005/8/layout/chart3"/>
    <dgm:cxn modelId="{0AA6F358-A952-244B-A230-C233DE6EB69A}" type="presParOf" srcId="{0E1F8CBC-AA68-4EC0-B70C-680CB6362A4F}" destId="{48D36BED-D65D-4D02-B9F7-418B57235C4B}" srcOrd="8" destOrd="0" presId="urn:microsoft.com/office/officeart/2005/8/layout/chart3"/>
    <dgm:cxn modelId="{1E5AB5BE-08D0-374A-848B-47AD0BE4731F}" type="presParOf" srcId="{0E1F8CBC-AA68-4EC0-B70C-680CB6362A4F}" destId="{35EE3DA4-4604-46EA-99C2-37A7EA4AE4ED}" srcOrd="9" destOrd="0" presId="urn:microsoft.com/office/officeart/2005/8/layout/chart3"/>
    <dgm:cxn modelId="{9D67DDC4-A2F1-BF49-8315-39997A1CB33F}" type="presParOf" srcId="{0E1F8CBC-AA68-4EC0-B70C-680CB6362A4F}" destId="{0134ECB0-8AA5-4D83-9A90-4BAA6F68B5C2}" srcOrd="10" destOrd="0" presId="urn:microsoft.com/office/officeart/2005/8/layout/chart3"/>
    <dgm:cxn modelId="{DEF719FE-093A-C445-8D36-5255872FC473}" type="presParOf" srcId="{0E1F8CBC-AA68-4EC0-B70C-680CB6362A4F}" destId="{34CC5F97-BFF1-401D-BC12-8077C0085BE6}" srcOrd="1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EC5860-7812-436F-8CC1-DE3C19842C57}" type="doc">
      <dgm:prSet loTypeId="urn:microsoft.com/office/officeart/2005/8/layout/radial1" loCatId="relationship" qsTypeId="urn:microsoft.com/office/officeart/2005/8/quickstyle/3d1" qsCatId="3D" csTypeId="urn:microsoft.com/office/officeart/2005/8/colors/colorful2" csCatId="colorful" phldr="1"/>
      <dgm:spPr/>
    </dgm:pt>
    <dgm:pt modelId="{6AE7D6AC-DBBB-4486-965D-C06B33BEE8DE}">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Fund</a:t>
          </a:r>
        </a:p>
      </dgm:t>
    </dgm:pt>
    <dgm:pt modelId="{ACF243AE-7271-4051-9AEB-A917D570E12A}" type="parTrans" cxnId="{EB22A4A2-640F-4F39-AEE2-4D4950D44A99}">
      <dgm:prSet/>
      <dgm:spPr/>
      <dgm:t>
        <a:bodyPr/>
        <a:lstStyle/>
        <a:p>
          <a:endParaRPr lang="en-US"/>
        </a:p>
      </dgm:t>
    </dgm:pt>
    <dgm:pt modelId="{8910D6F7-E45B-49CF-82E1-24C8A387EDB8}" type="sibTrans" cxnId="{EB22A4A2-640F-4F39-AEE2-4D4950D44A99}">
      <dgm:prSet/>
      <dgm:spPr/>
      <dgm:t>
        <a:bodyPr/>
        <a:lstStyle/>
        <a:p>
          <a:endParaRPr lang="en-US"/>
        </a:p>
      </dgm:t>
    </dgm:pt>
    <dgm:pt modelId="{D09D66F0-29ED-4C85-83AE-3593D427A836}">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Investment</a:t>
          </a:r>
        </a:p>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 Advisor</a:t>
          </a:r>
        </a:p>
      </dgm:t>
    </dgm:pt>
    <dgm:pt modelId="{C6C32157-0A70-4A6A-AFFD-94A9A00A88C5}" type="parTrans" cxnId="{AFAAFEE1-742B-4C6D-AD25-6E84FF8A7355}">
      <dgm:prSet/>
      <dgm:spPr/>
      <dgm:t>
        <a:bodyPr/>
        <a:lstStyle/>
        <a:p>
          <a:endParaRPr lang="en-US" dirty="0"/>
        </a:p>
      </dgm:t>
    </dgm:pt>
    <dgm:pt modelId="{F1220967-E8EC-4407-A4A9-E33C7F7879EC}" type="sibTrans" cxnId="{AFAAFEE1-742B-4C6D-AD25-6E84FF8A7355}">
      <dgm:prSet/>
      <dgm:spPr/>
      <dgm:t>
        <a:bodyPr/>
        <a:lstStyle/>
        <a:p>
          <a:endParaRPr lang="en-US"/>
        </a:p>
      </dgm:t>
    </dgm:pt>
    <dgm:pt modelId="{E20F6714-DD98-4361-B5B9-B887A7CAF284}">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Investor</a:t>
          </a:r>
        </a:p>
      </dgm:t>
    </dgm:pt>
    <dgm:pt modelId="{F1BDD0EC-276B-4F0A-91DA-9E9BDB72CB26}" type="parTrans" cxnId="{EA1AD07E-79E0-42C2-8355-19AC31E4A156}">
      <dgm:prSet/>
      <dgm:spPr/>
      <dgm:t>
        <a:bodyPr/>
        <a:lstStyle/>
        <a:p>
          <a:endParaRPr lang="en-US" dirty="0"/>
        </a:p>
      </dgm:t>
    </dgm:pt>
    <dgm:pt modelId="{CE6C1932-C54D-4582-9F06-3B8ACC89A8EC}" type="sibTrans" cxnId="{EA1AD07E-79E0-42C2-8355-19AC31E4A156}">
      <dgm:prSet/>
      <dgm:spPr/>
      <dgm:t>
        <a:bodyPr/>
        <a:lstStyle/>
        <a:p>
          <a:endParaRPr lang="en-US"/>
        </a:p>
      </dgm:t>
    </dgm:pt>
    <dgm:pt modelId="{2E90FBD4-0B77-44FC-8B9A-5BA48EDED4B2}">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Custodial Bank</a:t>
          </a:r>
        </a:p>
      </dgm:t>
    </dgm:pt>
    <dgm:pt modelId="{C607EEA6-6A6C-4D27-8D1E-443D3D3605CD}" type="parTrans" cxnId="{92F2984C-6FF0-4F9B-B5BD-91F4644A7720}">
      <dgm:prSet/>
      <dgm:spPr/>
      <dgm:t>
        <a:bodyPr/>
        <a:lstStyle/>
        <a:p>
          <a:endParaRPr lang="en-US" dirty="0"/>
        </a:p>
      </dgm:t>
    </dgm:pt>
    <dgm:pt modelId="{D9011ACC-3F50-422E-B3E9-9ABBF2511905}" type="sibTrans" cxnId="{92F2984C-6FF0-4F9B-B5BD-91F4644A7720}">
      <dgm:prSet/>
      <dgm:spPr/>
      <dgm:t>
        <a:bodyPr/>
        <a:lstStyle/>
        <a:p>
          <a:endParaRPr lang="en-US"/>
        </a:p>
      </dgm:t>
    </dgm:pt>
    <dgm:pt modelId="{E0463CFF-E815-44CD-B253-BD70AC2F0062}" type="pres">
      <dgm:prSet presAssocID="{04EC5860-7812-436F-8CC1-DE3C19842C57}" presName="cycle" presStyleCnt="0">
        <dgm:presLayoutVars>
          <dgm:chMax val="1"/>
          <dgm:dir/>
          <dgm:animLvl val="ctr"/>
          <dgm:resizeHandles val="exact"/>
        </dgm:presLayoutVars>
      </dgm:prSet>
      <dgm:spPr/>
    </dgm:pt>
    <dgm:pt modelId="{6D8C281C-7C99-4E71-A504-97D5C2D62A02}" type="pres">
      <dgm:prSet presAssocID="{6AE7D6AC-DBBB-4486-965D-C06B33BEE8DE}" presName="centerShape" presStyleLbl="node0" presStyleIdx="0" presStyleCnt="1"/>
      <dgm:spPr/>
      <dgm:t>
        <a:bodyPr/>
        <a:lstStyle/>
        <a:p>
          <a:endParaRPr lang="en-US"/>
        </a:p>
      </dgm:t>
    </dgm:pt>
    <dgm:pt modelId="{9286A799-3598-4B26-95C2-BBEE6E3BD9B9}" type="pres">
      <dgm:prSet presAssocID="{C6C32157-0A70-4A6A-AFFD-94A9A00A88C5}" presName="Name9" presStyleLbl="parChTrans1D2" presStyleIdx="0" presStyleCnt="3"/>
      <dgm:spPr/>
      <dgm:t>
        <a:bodyPr/>
        <a:lstStyle/>
        <a:p>
          <a:endParaRPr lang="en-US"/>
        </a:p>
      </dgm:t>
    </dgm:pt>
    <dgm:pt modelId="{7208300C-3FE7-4622-AEB4-334F03FC3524}" type="pres">
      <dgm:prSet presAssocID="{C6C32157-0A70-4A6A-AFFD-94A9A00A88C5}" presName="connTx" presStyleLbl="parChTrans1D2" presStyleIdx="0" presStyleCnt="3"/>
      <dgm:spPr/>
      <dgm:t>
        <a:bodyPr/>
        <a:lstStyle/>
        <a:p>
          <a:endParaRPr lang="en-US"/>
        </a:p>
      </dgm:t>
    </dgm:pt>
    <dgm:pt modelId="{C114FA91-4D8C-4BEC-A0AB-71EF35F93732}" type="pres">
      <dgm:prSet presAssocID="{D09D66F0-29ED-4C85-83AE-3593D427A836}" presName="node" presStyleLbl="node1" presStyleIdx="0" presStyleCnt="3">
        <dgm:presLayoutVars>
          <dgm:bulletEnabled val="1"/>
        </dgm:presLayoutVars>
      </dgm:prSet>
      <dgm:spPr/>
      <dgm:t>
        <a:bodyPr/>
        <a:lstStyle/>
        <a:p>
          <a:endParaRPr lang="en-US"/>
        </a:p>
      </dgm:t>
    </dgm:pt>
    <dgm:pt modelId="{05CF7B76-528F-4D74-8137-615265E7BDD4}" type="pres">
      <dgm:prSet presAssocID="{F1BDD0EC-276B-4F0A-91DA-9E9BDB72CB26}" presName="Name9" presStyleLbl="parChTrans1D2" presStyleIdx="1" presStyleCnt="3"/>
      <dgm:spPr/>
      <dgm:t>
        <a:bodyPr/>
        <a:lstStyle/>
        <a:p>
          <a:endParaRPr lang="en-US"/>
        </a:p>
      </dgm:t>
    </dgm:pt>
    <dgm:pt modelId="{35397DC8-37A2-4F0D-844B-D3A76E019BC9}" type="pres">
      <dgm:prSet presAssocID="{F1BDD0EC-276B-4F0A-91DA-9E9BDB72CB26}" presName="connTx" presStyleLbl="parChTrans1D2" presStyleIdx="1" presStyleCnt="3"/>
      <dgm:spPr/>
      <dgm:t>
        <a:bodyPr/>
        <a:lstStyle/>
        <a:p>
          <a:endParaRPr lang="en-US"/>
        </a:p>
      </dgm:t>
    </dgm:pt>
    <dgm:pt modelId="{00D0B534-DA78-4063-B912-B10094563F48}" type="pres">
      <dgm:prSet presAssocID="{E20F6714-DD98-4361-B5B9-B887A7CAF284}" presName="node" presStyleLbl="node1" presStyleIdx="1" presStyleCnt="3">
        <dgm:presLayoutVars>
          <dgm:bulletEnabled val="1"/>
        </dgm:presLayoutVars>
      </dgm:prSet>
      <dgm:spPr/>
      <dgm:t>
        <a:bodyPr/>
        <a:lstStyle/>
        <a:p>
          <a:endParaRPr lang="en-US"/>
        </a:p>
      </dgm:t>
    </dgm:pt>
    <dgm:pt modelId="{510C2DC7-5AD8-4419-82A7-AC5EBCF7C41E}" type="pres">
      <dgm:prSet presAssocID="{C607EEA6-6A6C-4D27-8D1E-443D3D3605CD}" presName="Name9" presStyleLbl="parChTrans1D2" presStyleIdx="2" presStyleCnt="3"/>
      <dgm:spPr/>
      <dgm:t>
        <a:bodyPr/>
        <a:lstStyle/>
        <a:p>
          <a:endParaRPr lang="en-US"/>
        </a:p>
      </dgm:t>
    </dgm:pt>
    <dgm:pt modelId="{B7738564-42E7-4709-A460-61FB7DBE8A15}" type="pres">
      <dgm:prSet presAssocID="{C607EEA6-6A6C-4D27-8D1E-443D3D3605CD}" presName="connTx" presStyleLbl="parChTrans1D2" presStyleIdx="2" presStyleCnt="3"/>
      <dgm:spPr/>
      <dgm:t>
        <a:bodyPr/>
        <a:lstStyle/>
        <a:p>
          <a:endParaRPr lang="en-US"/>
        </a:p>
      </dgm:t>
    </dgm:pt>
    <dgm:pt modelId="{6B75286F-F143-4F9F-B7CD-8EA9A43E6A7E}" type="pres">
      <dgm:prSet presAssocID="{2E90FBD4-0B77-44FC-8B9A-5BA48EDED4B2}" presName="node" presStyleLbl="node1" presStyleIdx="2" presStyleCnt="3">
        <dgm:presLayoutVars>
          <dgm:bulletEnabled val="1"/>
        </dgm:presLayoutVars>
      </dgm:prSet>
      <dgm:spPr/>
      <dgm:t>
        <a:bodyPr/>
        <a:lstStyle/>
        <a:p>
          <a:endParaRPr lang="en-US"/>
        </a:p>
      </dgm:t>
    </dgm:pt>
  </dgm:ptLst>
  <dgm:cxnLst>
    <dgm:cxn modelId="{25DF1E46-A411-5E4D-91CA-F2C2FCBF8909}" type="presOf" srcId="{C607EEA6-6A6C-4D27-8D1E-443D3D3605CD}" destId="{B7738564-42E7-4709-A460-61FB7DBE8A15}" srcOrd="1" destOrd="0" presId="urn:microsoft.com/office/officeart/2005/8/layout/radial1"/>
    <dgm:cxn modelId="{8780EA1A-92E2-0741-A376-11C623D487D8}" type="presOf" srcId="{C6C32157-0A70-4A6A-AFFD-94A9A00A88C5}" destId="{9286A799-3598-4B26-95C2-BBEE6E3BD9B9}" srcOrd="0" destOrd="0" presId="urn:microsoft.com/office/officeart/2005/8/layout/radial1"/>
    <dgm:cxn modelId="{2BA344A3-81FB-B24C-BBB5-73081716E7B5}" type="presOf" srcId="{C607EEA6-6A6C-4D27-8D1E-443D3D3605CD}" destId="{510C2DC7-5AD8-4419-82A7-AC5EBCF7C41E}" srcOrd="0" destOrd="0" presId="urn:microsoft.com/office/officeart/2005/8/layout/radial1"/>
    <dgm:cxn modelId="{A1D0BE83-EA35-2345-9346-F282BFC8BB9B}" type="presOf" srcId="{C6C32157-0A70-4A6A-AFFD-94A9A00A88C5}" destId="{7208300C-3FE7-4622-AEB4-334F03FC3524}" srcOrd="1" destOrd="0" presId="urn:microsoft.com/office/officeart/2005/8/layout/radial1"/>
    <dgm:cxn modelId="{AFAAFEE1-742B-4C6D-AD25-6E84FF8A7355}" srcId="{6AE7D6AC-DBBB-4486-965D-C06B33BEE8DE}" destId="{D09D66F0-29ED-4C85-83AE-3593D427A836}" srcOrd="0" destOrd="0" parTransId="{C6C32157-0A70-4A6A-AFFD-94A9A00A88C5}" sibTransId="{F1220967-E8EC-4407-A4A9-E33C7F7879EC}"/>
    <dgm:cxn modelId="{F6D313E8-D1BC-BC41-A930-28D382D0EE83}" type="presOf" srcId="{2E90FBD4-0B77-44FC-8B9A-5BA48EDED4B2}" destId="{6B75286F-F143-4F9F-B7CD-8EA9A43E6A7E}" srcOrd="0" destOrd="0" presId="urn:microsoft.com/office/officeart/2005/8/layout/radial1"/>
    <dgm:cxn modelId="{EA1AD07E-79E0-42C2-8355-19AC31E4A156}" srcId="{6AE7D6AC-DBBB-4486-965D-C06B33BEE8DE}" destId="{E20F6714-DD98-4361-B5B9-B887A7CAF284}" srcOrd="1" destOrd="0" parTransId="{F1BDD0EC-276B-4F0A-91DA-9E9BDB72CB26}" sibTransId="{CE6C1932-C54D-4582-9F06-3B8ACC89A8EC}"/>
    <dgm:cxn modelId="{EF2C6330-71A0-A148-B96D-FFBD6F708071}" type="presOf" srcId="{6AE7D6AC-DBBB-4486-965D-C06B33BEE8DE}" destId="{6D8C281C-7C99-4E71-A504-97D5C2D62A02}" srcOrd="0" destOrd="0" presId="urn:microsoft.com/office/officeart/2005/8/layout/radial1"/>
    <dgm:cxn modelId="{CD3E203E-18C8-F444-9C58-6E0E6559555B}" type="presOf" srcId="{F1BDD0EC-276B-4F0A-91DA-9E9BDB72CB26}" destId="{35397DC8-37A2-4F0D-844B-D3A76E019BC9}" srcOrd="1" destOrd="0" presId="urn:microsoft.com/office/officeart/2005/8/layout/radial1"/>
    <dgm:cxn modelId="{52901B69-B888-3543-A964-17174E6DA0CC}" type="presOf" srcId="{D09D66F0-29ED-4C85-83AE-3593D427A836}" destId="{C114FA91-4D8C-4BEC-A0AB-71EF35F93732}" srcOrd="0" destOrd="0" presId="urn:microsoft.com/office/officeart/2005/8/layout/radial1"/>
    <dgm:cxn modelId="{EBF55436-E7AC-5346-8337-A6B94E0CDEB9}" type="presOf" srcId="{F1BDD0EC-276B-4F0A-91DA-9E9BDB72CB26}" destId="{05CF7B76-528F-4D74-8137-615265E7BDD4}" srcOrd="0" destOrd="0" presId="urn:microsoft.com/office/officeart/2005/8/layout/radial1"/>
    <dgm:cxn modelId="{EB22A4A2-640F-4F39-AEE2-4D4950D44A99}" srcId="{04EC5860-7812-436F-8CC1-DE3C19842C57}" destId="{6AE7D6AC-DBBB-4486-965D-C06B33BEE8DE}" srcOrd="0" destOrd="0" parTransId="{ACF243AE-7271-4051-9AEB-A917D570E12A}" sibTransId="{8910D6F7-E45B-49CF-82E1-24C8A387EDB8}"/>
    <dgm:cxn modelId="{92F2984C-6FF0-4F9B-B5BD-91F4644A7720}" srcId="{6AE7D6AC-DBBB-4486-965D-C06B33BEE8DE}" destId="{2E90FBD4-0B77-44FC-8B9A-5BA48EDED4B2}" srcOrd="2" destOrd="0" parTransId="{C607EEA6-6A6C-4D27-8D1E-443D3D3605CD}" sibTransId="{D9011ACC-3F50-422E-B3E9-9ABBF2511905}"/>
    <dgm:cxn modelId="{33E70581-78CD-7142-88BF-689045A5F1DE}" type="presOf" srcId="{04EC5860-7812-436F-8CC1-DE3C19842C57}" destId="{E0463CFF-E815-44CD-B253-BD70AC2F0062}" srcOrd="0" destOrd="0" presId="urn:microsoft.com/office/officeart/2005/8/layout/radial1"/>
    <dgm:cxn modelId="{7ECFE51F-11F4-1041-8F09-5BE125B064D2}" type="presOf" srcId="{E20F6714-DD98-4361-B5B9-B887A7CAF284}" destId="{00D0B534-DA78-4063-B912-B10094563F48}" srcOrd="0" destOrd="0" presId="urn:microsoft.com/office/officeart/2005/8/layout/radial1"/>
    <dgm:cxn modelId="{21FC8863-576C-494F-B656-87847917B597}" type="presParOf" srcId="{E0463CFF-E815-44CD-B253-BD70AC2F0062}" destId="{6D8C281C-7C99-4E71-A504-97D5C2D62A02}" srcOrd="0" destOrd="0" presId="urn:microsoft.com/office/officeart/2005/8/layout/radial1"/>
    <dgm:cxn modelId="{DD02EAD8-93DD-BC4D-8870-783E29D63B3F}" type="presParOf" srcId="{E0463CFF-E815-44CD-B253-BD70AC2F0062}" destId="{9286A799-3598-4B26-95C2-BBEE6E3BD9B9}" srcOrd="1" destOrd="0" presId="urn:microsoft.com/office/officeart/2005/8/layout/radial1"/>
    <dgm:cxn modelId="{A825F8BF-4215-194B-AC41-20618C74A184}" type="presParOf" srcId="{9286A799-3598-4B26-95C2-BBEE6E3BD9B9}" destId="{7208300C-3FE7-4622-AEB4-334F03FC3524}" srcOrd="0" destOrd="0" presId="urn:microsoft.com/office/officeart/2005/8/layout/radial1"/>
    <dgm:cxn modelId="{3C281E9C-320D-624D-92FE-9800F4E39513}" type="presParOf" srcId="{E0463CFF-E815-44CD-B253-BD70AC2F0062}" destId="{C114FA91-4D8C-4BEC-A0AB-71EF35F93732}" srcOrd="2" destOrd="0" presId="urn:microsoft.com/office/officeart/2005/8/layout/radial1"/>
    <dgm:cxn modelId="{170E8737-F110-1544-8E9A-1C637A563F21}" type="presParOf" srcId="{E0463CFF-E815-44CD-B253-BD70AC2F0062}" destId="{05CF7B76-528F-4D74-8137-615265E7BDD4}" srcOrd="3" destOrd="0" presId="urn:microsoft.com/office/officeart/2005/8/layout/radial1"/>
    <dgm:cxn modelId="{3012C706-5F05-BA42-B069-691AF9A44B95}" type="presParOf" srcId="{05CF7B76-528F-4D74-8137-615265E7BDD4}" destId="{35397DC8-37A2-4F0D-844B-D3A76E019BC9}" srcOrd="0" destOrd="0" presId="urn:microsoft.com/office/officeart/2005/8/layout/radial1"/>
    <dgm:cxn modelId="{F33874CA-3936-BB45-83D1-0779EA66C6DD}" type="presParOf" srcId="{E0463CFF-E815-44CD-B253-BD70AC2F0062}" destId="{00D0B534-DA78-4063-B912-B10094563F48}" srcOrd="4" destOrd="0" presId="urn:microsoft.com/office/officeart/2005/8/layout/radial1"/>
    <dgm:cxn modelId="{4E651AEB-C4FF-D54F-9CF6-1D42B8AF73BB}" type="presParOf" srcId="{E0463CFF-E815-44CD-B253-BD70AC2F0062}" destId="{510C2DC7-5AD8-4419-82A7-AC5EBCF7C41E}" srcOrd="5" destOrd="0" presId="urn:microsoft.com/office/officeart/2005/8/layout/radial1"/>
    <dgm:cxn modelId="{2DFD4787-2377-824E-B061-F2EE7F2BE192}" type="presParOf" srcId="{510C2DC7-5AD8-4419-82A7-AC5EBCF7C41E}" destId="{B7738564-42E7-4709-A460-61FB7DBE8A15}" srcOrd="0" destOrd="0" presId="urn:microsoft.com/office/officeart/2005/8/layout/radial1"/>
    <dgm:cxn modelId="{66A2F45D-3585-2140-AC41-7D3B28466987}" type="presParOf" srcId="{E0463CFF-E815-44CD-B253-BD70AC2F0062}" destId="{6B75286F-F143-4F9F-B7CD-8EA9A43E6A7E}" srcOrd="6"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AAA48F-12C8-4A1C-A847-FB0474ECE710}" type="doc">
      <dgm:prSet loTypeId="urn:microsoft.com/office/officeart/2005/8/layout/orgChart1" loCatId="hierarchy" qsTypeId="urn:microsoft.com/office/officeart/2005/8/quickstyle/3d7" qsCatId="3D" csTypeId="urn:microsoft.com/office/officeart/2005/8/colors/colorful1#2" csCatId="colorful" phldr="1"/>
      <dgm:spPr/>
    </dgm:pt>
    <dgm:pt modelId="{1A135C3B-5A72-406B-A0E2-6AE475735482}">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Investment Advisor</a:t>
          </a:r>
        </a:p>
      </dgm:t>
    </dgm:pt>
    <dgm:pt modelId="{4C39B409-B520-4DD3-8950-A67442F484A2}" type="parTrans" cxnId="{03BFA63C-C26D-42ED-B3C6-8D64771A8C7E}">
      <dgm:prSet/>
      <dgm:spPr/>
      <dgm:t>
        <a:bodyPr/>
        <a:lstStyle/>
        <a:p>
          <a:endParaRPr lang="en-US"/>
        </a:p>
      </dgm:t>
    </dgm:pt>
    <dgm:pt modelId="{ED2363DE-518F-4404-ACC3-0B0A81AC8C29}" type="sibTrans" cxnId="{03BFA63C-C26D-42ED-B3C6-8D64771A8C7E}">
      <dgm:prSet/>
      <dgm:spPr/>
      <dgm:t>
        <a:bodyPr/>
        <a:lstStyle/>
        <a:p>
          <a:endParaRPr lang="en-US"/>
        </a:p>
      </dgm:t>
    </dgm:pt>
    <dgm:pt modelId="{6FCEBD01-1C35-4DB8-9A83-FEBB06628A9A}">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Master Fund</a:t>
          </a:r>
        </a:p>
      </dgm:t>
    </dgm:pt>
    <dgm:pt modelId="{2D0F303E-EFDB-4A3C-A761-A297513FAC96}" type="parTrans" cxnId="{342E2733-033F-4B26-B3BD-9D841C45FDB9}">
      <dgm:prSet/>
      <dgm:spPr/>
      <dgm:t>
        <a:bodyPr/>
        <a:lstStyle/>
        <a:p>
          <a:endParaRPr lang="en-US" dirty="0"/>
        </a:p>
      </dgm:t>
    </dgm:pt>
    <dgm:pt modelId="{CD1756E6-C565-4438-9DFD-1381A1205DB3}" type="sibTrans" cxnId="{342E2733-033F-4B26-B3BD-9D841C45FDB9}">
      <dgm:prSet/>
      <dgm:spPr/>
      <dgm:t>
        <a:bodyPr/>
        <a:lstStyle/>
        <a:p>
          <a:endParaRPr lang="en-US"/>
        </a:p>
      </dgm:t>
    </dgm:pt>
    <dgm:pt modelId="{C586ABF1-89EB-4781-ACE1-AA2B2A0FAA26}">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Feeder Fund A</a:t>
          </a:r>
        </a:p>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(domestic)</a:t>
          </a:r>
        </a:p>
      </dgm:t>
    </dgm:pt>
    <dgm:pt modelId="{ADC7C7A0-201E-4A16-9088-7D057876D0F4}" type="parTrans" cxnId="{DA1B73BF-1DF9-4A49-88A1-A9168984AB67}">
      <dgm:prSet/>
      <dgm:spPr/>
      <dgm:t>
        <a:bodyPr/>
        <a:lstStyle/>
        <a:p>
          <a:endParaRPr lang="en-US" dirty="0"/>
        </a:p>
      </dgm:t>
    </dgm:pt>
    <dgm:pt modelId="{2D4BA26E-CC87-4AA7-85A1-CB6993F39F4D}" type="sibTrans" cxnId="{DA1B73BF-1DF9-4A49-88A1-A9168984AB67}">
      <dgm:prSet/>
      <dgm:spPr/>
      <dgm:t>
        <a:bodyPr/>
        <a:lstStyle/>
        <a:p>
          <a:endParaRPr lang="en-US"/>
        </a:p>
      </dgm:t>
    </dgm:pt>
    <dgm:pt modelId="{43D47E93-B5F4-43FE-A8F4-DC92322BD5B8}">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Investor</a:t>
          </a:r>
        </a:p>
      </dgm:t>
    </dgm:pt>
    <dgm:pt modelId="{FA2BDA89-5754-4728-AB5F-60F0FBFDB2B0}" type="parTrans" cxnId="{E5965F05-CD51-4B60-9D1A-BF7A2250FCF9}">
      <dgm:prSet/>
      <dgm:spPr/>
      <dgm:t>
        <a:bodyPr/>
        <a:lstStyle/>
        <a:p>
          <a:endParaRPr lang="en-US" dirty="0"/>
        </a:p>
      </dgm:t>
    </dgm:pt>
    <dgm:pt modelId="{D07D96B8-21EE-4481-BC40-F89F05F26383}" type="sibTrans" cxnId="{E5965F05-CD51-4B60-9D1A-BF7A2250FCF9}">
      <dgm:prSet/>
      <dgm:spPr/>
      <dgm:t>
        <a:bodyPr/>
        <a:lstStyle/>
        <a:p>
          <a:endParaRPr lang="en-US"/>
        </a:p>
      </dgm:t>
    </dgm:pt>
    <dgm:pt modelId="{97754980-DD66-4E43-B4C9-BD7C3DD791AE}">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Feeder Fund B</a:t>
          </a:r>
        </a:p>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(offshore)</a:t>
          </a:r>
        </a:p>
      </dgm:t>
    </dgm:pt>
    <dgm:pt modelId="{EE79DBE0-0A61-42A6-AD66-06BDF423CF8A}" type="parTrans" cxnId="{BD320CE1-D6BF-48F7-AD98-76EF5D6F89BF}">
      <dgm:prSet/>
      <dgm:spPr/>
      <dgm:t>
        <a:bodyPr/>
        <a:lstStyle/>
        <a:p>
          <a:endParaRPr lang="en-US" dirty="0"/>
        </a:p>
      </dgm:t>
    </dgm:pt>
    <dgm:pt modelId="{605588F9-73A9-4718-9A8F-B8296630C334}" type="sibTrans" cxnId="{BD320CE1-D6BF-48F7-AD98-76EF5D6F89BF}">
      <dgm:prSet/>
      <dgm:spPr/>
      <dgm:t>
        <a:bodyPr/>
        <a:lstStyle/>
        <a:p>
          <a:endParaRPr lang="en-US"/>
        </a:p>
      </dgm:t>
    </dgm:pt>
    <dgm:pt modelId="{4466615F-B3C9-4482-9BFB-33070967216E}">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Investor</a:t>
          </a:r>
        </a:p>
      </dgm:t>
    </dgm:pt>
    <dgm:pt modelId="{C055A15A-3524-421B-9F1B-2F8DBEDADE6A}" type="parTrans" cxnId="{CE4A987D-B8A4-47FF-956E-E232B2B7D796}">
      <dgm:prSet/>
      <dgm:spPr/>
      <dgm:t>
        <a:bodyPr/>
        <a:lstStyle/>
        <a:p>
          <a:endParaRPr lang="en-US" dirty="0"/>
        </a:p>
      </dgm:t>
    </dgm:pt>
    <dgm:pt modelId="{3EDA6615-9BC4-4AB8-922F-FDC491105E98}" type="sibTrans" cxnId="{CE4A987D-B8A4-47FF-956E-E232B2B7D796}">
      <dgm:prSet/>
      <dgm:spPr/>
      <dgm:t>
        <a:bodyPr/>
        <a:lstStyle/>
        <a:p>
          <a:endParaRPr lang="en-US"/>
        </a:p>
      </dgm:t>
    </dgm:pt>
    <dgm:pt modelId="{B4FBDC43-784C-452C-A2B1-3048B50E87CB}">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Bank</a:t>
          </a:r>
        </a:p>
      </dgm:t>
    </dgm:pt>
    <dgm:pt modelId="{FF36FA0C-7D1B-4DC3-AAA9-7586B7D53E2D}" type="parTrans" cxnId="{43098640-9253-4742-B014-AACE7F20A03B}">
      <dgm:prSet/>
      <dgm:spPr/>
      <dgm:t>
        <a:bodyPr/>
        <a:lstStyle/>
        <a:p>
          <a:endParaRPr lang="en-US" dirty="0"/>
        </a:p>
      </dgm:t>
    </dgm:pt>
    <dgm:pt modelId="{749E9C16-0479-4A05-B8C2-264E8D3695B9}" type="sibTrans" cxnId="{43098640-9253-4742-B014-AACE7F20A03B}">
      <dgm:prSet/>
      <dgm:spPr/>
      <dgm:t>
        <a:bodyPr/>
        <a:lstStyle/>
        <a:p>
          <a:endParaRPr lang="en-US"/>
        </a:p>
      </dgm:t>
    </dgm:pt>
    <dgm:pt modelId="{A22D8F5C-2715-4321-B4C2-8F6B656BF415}" type="pres">
      <dgm:prSet presAssocID="{29AAA48F-12C8-4A1C-A847-FB0474ECE710}" presName="hierChild1" presStyleCnt="0">
        <dgm:presLayoutVars>
          <dgm:orgChart val="1"/>
          <dgm:chPref val="1"/>
          <dgm:dir/>
          <dgm:animOne val="branch"/>
          <dgm:animLvl val="lvl"/>
          <dgm:resizeHandles/>
        </dgm:presLayoutVars>
      </dgm:prSet>
      <dgm:spPr/>
    </dgm:pt>
    <dgm:pt modelId="{1C200F47-2DBC-4F43-BB60-9F88624FB013}" type="pres">
      <dgm:prSet presAssocID="{1A135C3B-5A72-406B-A0E2-6AE475735482}" presName="hierRoot1" presStyleCnt="0">
        <dgm:presLayoutVars>
          <dgm:hierBranch/>
        </dgm:presLayoutVars>
      </dgm:prSet>
      <dgm:spPr/>
    </dgm:pt>
    <dgm:pt modelId="{D45D36D9-D2DC-4288-B252-E6E4B39FF902}" type="pres">
      <dgm:prSet presAssocID="{1A135C3B-5A72-406B-A0E2-6AE475735482}" presName="rootComposite1" presStyleCnt="0"/>
      <dgm:spPr/>
    </dgm:pt>
    <dgm:pt modelId="{D420D0D7-DBD8-4597-A150-37C52CF6C27B}" type="pres">
      <dgm:prSet presAssocID="{1A135C3B-5A72-406B-A0E2-6AE475735482}" presName="rootText1" presStyleLbl="node0" presStyleIdx="0" presStyleCnt="1">
        <dgm:presLayoutVars>
          <dgm:chPref val="3"/>
        </dgm:presLayoutVars>
      </dgm:prSet>
      <dgm:spPr/>
      <dgm:t>
        <a:bodyPr/>
        <a:lstStyle/>
        <a:p>
          <a:endParaRPr lang="en-US"/>
        </a:p>
      </dgm:t>
    </dgm:pt>
    <dgm:pt modelId="{3FA1BAD3-1293-496D-A17E-6DDEE82A449B}" type="pres">
      <dgm:prSet presAssocID="{1A135C3B-5A72-406B-A0E2-6AE475735482}" presName="rootConnector1" presStyleLbl="node1" presStyleIdx="0" presStyleCnt="0"/>
      <dgm:spPr/>
      <dgm:t>
        <a:bodyPr/>
        <a:lstStyle/>
        <a:p>
          <a:endParaRPr lang="en-US"/>
        </a:p>
      </dgm:t>
    </dgm:pt>
    <dgm:pt modelId="{609FD7CA-2FF9-474F-A8ED-91675688A838}" type="pres">
      <dgm:prSet presAssocID="{1A135C3B-5A72-406B-A0E2-6AE475735482}" presName="hierChild2" presStyleCnt="0"/>
      <dgm:spPr/>
    </dgm:pt>
    <dgm:pt modelId="{888498A7-300D-4258-B2A8-1F81071BC88B}" type="pres">
      <dgm:prSet presAssocID="{2D0F303E-EFDB-4A3C-A761-A297513FAC96}" presName="Name35" presStyleLbl="parChTrans1D2" presStyleIdx="0" presStyleCnt="2"/>
      <dgm:spPr/>
      <dgm:t>
        <a:bodyPr/>
        <a:lstStyle/>
        <a:p>
          <a:endParaRPr lang="en-US"/>
        </a:p>
      </dgm:t>
    </dgm:pt>
    <dgm:pt modelId="{5717FB11-7190-402E-A3FA-32526D33F61C}" type="pres">
      <dgm:prSet presAssocID="{6FCEBD01-1C35-4DB8-9A83-FEBB06628A9A}" presName="hierRoot2" presStyleCnt="0">
        <dgm:presLayoutVars>
          <dgm:hierBranch/>
        </dgm:presLayoutVars>
      </dgm:prSet>
      <dgm:spPr/>
    </dgm:pt>
    <dgm:pt modelId="{CB4CEC56-B817-4C00-BE84-137E9CCDB9A3}" type="pres">
      <dgm:prSet presAssocID="{6FCEBD01-1C35-4DB8-9A83-FEBB06628A9A}" presName="rootComposite" presStyleCnt="0"/>
      <dgm:spPr/>
    </dgm:pt>
    <dgm:pt modelId="{9D8BEB24-22E3-479B-A73A-9866369B89E2}" type="pres">
      <dgm:prSet presAssocID="{6FCEBD01-1C35-4DB8-9A83-FEBB06628A9A}" presName="rootText" presStyleLbl="node2" presStyleIdx="0" presStyleCnt="2">
        <dgm:presLayoutVars>
          <dgm:chPref val="3"/>
        </dgm:presLayoutVars>
      </dgm:prSet>
      <dgm:spPr/>
      <dgm:t>
        <a:bodyPr/>
        <a:lstStyle/>
        <a:p>
          <a:endParaRPr lang="en-US"/>
        </a:p>
      </dgm:t>
    </dgm:pt>
    <dgm:pt modelId="{648239DE-0AA3-4D10-ADEB-FE039F39E9FC}" type="pres">
      <dgm:prSet presAssocID="{6FCEBD01-1C35-4DB8-9A83-FEBB06628A9A}" presName="rootConnector" presStyleLbl="node2" presStyleIdx="0" presStyleCnt="2"/>
      <dgm:spPr/>
      <dgm:t>
        <a:bodyPr/>
        <a:lstStyle/>
        <a:p>
          <a:endParaRPr lang="en-US"/>
        </a:p>
      </dgm:t>
    </dgm:pt>
    <dgm:pt modelId="{949BB67E-F002-4023-955A-6F804FF96175}" type="pres">
      <dgm:prSet presAssocID="{6FCEBD01-1C35-4DB8-9A83-FEBB06628A9A}" presName="hierChild4" presStyleCnt="0"/>
      <dgm:spPr/>
    </dgm:pt>
    <dgm:pt modelId="{0C6EDBB6-206F-4CA1-AD3B-9DB57A10CBAF}" type="pres">
      <dgm:prSet presAssocID="{ADC7C7A0-201E-4A16-9088-7D057876D0F4}" presName="Name35" presStyleLbl="parChTrans1D3" presStyleIdx="0" presStyleCnt="2"/>
      <dgm:spPr/>
      <dgm:t>
        <a:bodyPr/>
        <a:lstStyle/>
        <a:p>
          <a:endParaRPr lang="en-US"/>
        </a:p>
      </dgm:t>
    </dgm:pt>
    <dgm:pt modelId="{6A5E6423-E6B2-4E4A-8845-C40B07B8342E}" type="pres">
      <dgm:prSet presAssocID="{C586ABF1-89EB-4781-ACE1-AA2B2A0FAA26}" presName="hierRoot2" presStyleCnt="0">
        <dgm:presLayoutVars>
          <dgm:hierBranch val="r"/>
        </dgm:presLayoutVars>
      </dgm:prSet>
      <dgm:spPr/>
    </dgm:pt>
    <dgm:pt modelId="{79C3704C-87FB-4D90-9F6B-9858F996F892}" type="pres">
      <dgm:prSet presAssocID="{C586ABF1-89EB-4781-ACE1-AA2B2A0FAA26}" presName="rootComposite" presStyleCnt="0"/>
      <dgm:spPr/>
    </dgm:pt>
    <dgm:pt modelId="{649E4CC2-C3BC-4972-AB2E-8892D4887CED}" type="pres">
      <dgm:prSet presAssocID="{C586ABF1-89EB-4781-ACE1-AA2B2A0FAA26}" presName="rootText" presStyleLbl="node3" presStyleIdx="0" presStyleCnt="2">
        <dgm:presLayoutVars>
          <dgm:chPref val="3"/>
        </dgm:presLayoutVars>
      </dgm:prSet>
      <dgm:spPr/>
      <dgm:t>
        <a:bodyPr/>
        <a:lstStyle/>
        <a:p>
          <a:endParaRPr lang="en-US"/>
        </a:p>
      </dgm:t>
    </dgm:pt>
    <dgm:pt modelId="{173637C8-4238-4F0F-911A-2B1CE9C2B88B}" type="pres">
      <dgm:prSet presAssocID="{C586ABF1-89EB-4781-ACE1-AA2B2A0FAA26}" presName="rootConnector" presStyleLbl="node3" presStyleIdx="0" presStyleCnt="2"/>
      <dgm:spPr/>
      <dgm:t>
        <a:bodyPr/>
        <a:lstStyle/>
        <a:p>
          <a:endParaRPr lang="en-US"/>
        </a:p>
      </dgm:t>
    </dgm:pt>
    <dgm:pt modelId="{A059B983-D578-4722-ACCB-D6787FF225AD}" type="pres">
      <dgm:prSet presAssocID="{C586ABF1-89EB-4781-ACE1-AA2B2A0FAA26}" presName="hierChild4" presStyleCnt="0"/>
      <dgm:spPr/>
    </dgm:pt>
    <dgm:pt modelId="{3336DFBA-D29A-400E-AD9A-1825B2538F0E}" type="pres">
      <dgm:prSet presAssocID="{FA2BDA89-5754-4728-AB5F-60F0FBFDB2B0}" presName="Name50" presStyleLbl="parChTrans1D4" presStyleIdx="0" presStyleCnt="2"/>
      <dgm:spPr/>
      <dgm:t>
        <a:bodyPr/>
        <a:lstStyle/>
        <a:p>
          <a:endParaRPr lang="en-US"/>
        </a:p>
      </dgm:t>
    </dgm:pt>
    <dgm:pt modelId="{8146D07A-F6B4-47F6-9D20-83405427C267}" type="pres">
      <dgm:prSet presAssocID="{43D47E93-B5F4-43FE-A8F4-DC92322BD5B8}" presName="hierRoot2" presStyleCnt="0">
        <dgm:presLayoutVars>
          <dgm:hierBranch val="r"/>
        </dgm:presLayoutVars>
      </dgm:prSet>
      <dgm:spPr/>
    </dgm:pt>
    <dgm:pt modelId="{ABE77B79-4099-4FE8-8C81-D2E4F52845F4}" type="pres">
      <dgm:prSet presAssocID="{43D47E93-B5F4-43FE-A8F4-DC92322BD5B8}" presName="rootComposite" presStyleCnt="0"/>
      <dgm:spPr/>
    </dgm:pt>
    <dgm:pt modelId="{F644C58C-4D37-4402-ADBB-AC2CDE554B39}" type="pres">
      <dgm:prSet presAssocID="{43D47E93-B5F4-43FE-A8F4-DC92322BD5B8}" presName="rootText" presStyleLbl="node4" presStyleIdx="0" presStyleCnt="2">
        <dgm:presLayoutVars>
          <dgm:chPref val="3"/>
        </dgm:presLayoutVars>
      </dgm:prSet>
      <dgm:spPr/>
      <dgm:t>
        <a:bodyPr/>
        <a:lstStyle/>
        <a:p>
          <a:endParaRPr lang="en-US"/>
        </a:p>
      </dgm:t>
    </dgm:pt>
    <dgm:pt modelId="{3912F9E0-7D36-4A11-BE64-9E9B318BDDAE}" type="pres">
      <dgm:prSet presAssocID="{43D47E93-B5F4-43FE-A8F4-DC92322BD5B8}" presName="rootConnector" presStyleLbl="node4" presStyleIdx="0" presStyleCnt="2"/>
      <dgm:spPr/>
      <dgm:t>
        <a:bodyPr/>
        <a:lstStyle/>
        <a:p>
          <a:endParaRPr lang="en-US"/>
        </a:p>
      </dgm:t>
    </dgm:pt>
    <dgm:pt modelId="{7674251A-EC4B-4587-99FF-E1BD2897371F}" type="pres">
      <dgm:prSet presAssocID="{43D47E93-B5F4-43FE-A8F4-DC92322BD5B8}" presName="hierChild4" presStyleCnt="0"/>
      <dgm:spPr/>
    </dgm:pt>
    <dgm:pt modelId="{A56EC344-F845-47A3-8BAE-663B54DCE309}" type="pres">
      <dgm:prSet presAssocID="{43D47E93-B5F4-43FE-A8F4-DC92322BD5B8}" presName="hierChild5" presStyleCnt="0"/>
      <dgm:spPr/>
    </dgm:pt>
    <dgm:pt modelId="{4281E9F4-6CE1-46E4-8477-BF01725A143D}" type="pres">
      <dgm:prSet presAssocID="{C586ABF1-89EB-4781-ACE1-AA2B2A0FAA26}" presName="hierChild5" presStyleCnt="0"/>
      <dgm:spPr/>
    </dgm:pt>
    <dgm:pt modelId="{90F0967F-12A2-41ED-A262-EF9F715B54D8}" type="pres">
      <dgm:prSet presAssocID="{EE79DBE0-0A61-42A6-AD66-06BDF423CF8A}" presName="Name35" presStyleLbl="parChTrans1D3" presStyleIdx="1" presStyleCnt="2"/>
      <dgm:spPr/>
      <dgm:t>
        <a:bodyPr/>
        <a:lstStyle/>
        <a:p>
          <a:endParaRPr lang="en-US"/>
        </a:p>
      </dgm:t>
    </dgm:pt>
    <dgm:pt modelId="{42DFA4F2-8141-495F-B612-368E7C67BE44}" type="pres">
      <dgm:prSet presAssocID="{97754980-DD66-4E43-B4C9-BD7C3DD791AE}" presName="hierRoot2" presStyleCnt="0">
        <dgm:presLayoutVars>
          <dgm:hierBranch val="r"/>
        </dgm:presLayoutVars>
      </dgm:prSet>
      <dgm:spPr/>
    </dgm:pt>
    <dgm:pt modelId="{2B74955C-BC18-480D-85E7-C305F6F38B18}" type="pres">
      <dgm:prSet presAssocID="{97754980-DD66-4E43-B4C9-BD7C3DD791AE}" presName="rootComposite" presStyleCnt="0"/>
      <dgm:spPr/>
    </dgm:pt>
    <dgm:pt modelId="{DB08586E-55B7-45B8-8064-FF8D311B1699}" type="pres">
      <dgm:prSet presAssocID="{97754980-DD66-4E43-B4C9-BD7C3DD791AE}" presName="rootText" presStyleLbl="node3" presStyleIdx="1" presStyleCnt="2">
        <dgm:presLayoutVars>
          <dgm:chPref val="3"/>
        </dgm:presLayoutVars>
      </dgm:prSet>
      <dgm:spPr/>
      <dgm:t>
        <a:bodyPr/>
        <a:lstStyle/>
        <a:p>
          <a:endParaRPr lang="en-US"/>
        </a:p>
      </dgm:t>
    </dgm:pt>
    <dgm:pt modelId="{10E04A9A-9805-4725-ACC0-EE02D365A2EA}" type="pres">
      <dgm:prSet presAssocID="{97754980-DD66-4E43-B4C9-BD7C3DD791AE}" presName="rootConnector" presStyleLbl="node3" presStyleIdx="1" presStyleCnt="2"/>
      <dgm:spPr/>
      <dgm:t>
        <a:bodyPr/>
        <a:lstStyle/>
        <a:p>
          <a:endParaRPr lang="en-US"/>
        </a:p>
      </dgm:t>
    </dgm:pt>
    <dgm:pt modelId="{2ABD526A-032A-4E41-BA3D-DA855513F90D}" type="pres">
      <dgm:prSet presAssocID="{97754980-DD66-4E43-B4C9-BD7C3DD791AE}" presName="hierChild4" presStyleCnt="0"/>
      <dgm:spPr/>
    </dgm:pt>
    <dgm:pt modelId="{E97C8146-3AAE-4B8A-A183-C35B1D334557}" type="pres">
      <dgm:prSet presAssocID="{C055A15A-3524-421B-9F1B-2F8DBEDADE6A}" presName="Name50" presStyleLbl="parChTrans1D4" presStyleIdx="1" presStyleCnt="2"/>
      <dgm:spPr/>
      <dgm:t>
        <a:bodyPr/>
        <a:lstStyle/>
        <a:p>
          <a:endParaRPr lang="en-US"/>
        </a:p>
      </dgm:t>
    </dgm:pt>
    <dgm:pt modelId="{93A9412B-CB48-4CB7-9457-D71E839FE892}" type="pres">
      <dgm:prSet presAssocID="{4466615F-B3C9-4482-9BFB-33070967216E}" presName="hierRoot2" presStyleCnt="0">
        <dgm:presLayoutVars>
          <dgm:hierBranch val="r"/>
        </dgm:presLayoutVars>
      </dgm:prSet>
      <dgm:spPr/>
    </dgm:pt>
    <dgm:pt modelId="{02BEAFD4-C463-475E-887D-64A2CA56C184}" type="pres">
      <dgm:prSet presAssocID="{4466615F-B3C9-4482-9BFB-33070967216E}" presName="rootComposite" presStyleCnt="0"/>
      <dgm:spPr/>
    </dgm:pt>
    <dgm:pt modelId="{015279E0-6EF6-4031-AEB6-9AA00360561E}" type="pres">
      <dgm:prSet presAssocID="{4466615F-B3C9-4482-9BFB-33070967216E}" presName="rootText" presStyleLbl="node4" presStyleIdx="1" presStyleCnt="2">
        <dgm:presLayoutVars>
          <dgm:chPref val="3"/>
        </dgm:presLayoutVars>
      </dgm:prSet>
      <dgm:spPr/>
      <dgm:t>
        <a:bodyPr/>
        <a:lstStyle/>
        <a:p>
          <a:endParaRPr lang="en-US"/>
        </a:p>
      </dgm:t>
    </dgm:pt>
    <dgm:pt modelId="{982AE64F-2931-4E8B-A3A3-FB3589868434}" type="pres">
      <dgm:prSet presAssocID="{4466615F-B3C9-4482-9BFB-33070967216E}" presName="rootConnector" presStyleLbl="node4" presStyleIdx="1" presStyleCnt="2"/>
      <dgm:spPr/>
      <dgm:t>
        <a:bodyPr/>
        <a:lstStyle/>
        <a:p>
          <a:endParaRPr lang="en-US"/>
        </a:p>
      </dgm:t>
    </dgm:pt>
    <dgm:pt modelId="{1DF90BE8-EC2B-4226-97FE-03E600295D68}" type="pres">
      <dgm:prSet presAssocID="{4466615F-B3C9-4482-9BFB-33070967216E}" presName="hierChild4" presStyleCnt="0"/>
      <dgm:spPr/>
    </dgm:pt>
    <dgm:pt modelId="{7253FCEE-3751-4CA9-B471-E71FAF3AE408}" type="pres">
      <dgm:prSet presAssocID="{4466615F-B3C9-4482-9BFB-33070967216E}" presName="hierChild5" presStyleCnt="0"/>
      <dgm:spPr/>
    </dgm:pt>
    <dgm:pt modelId="{82B8D00E-9A1C-41EB-B2CF-EF8993DD39A3}" type="pres">
      <dgm:prSet presAssocID="{97754980-DD66-4E43-B4C9-BD7C3DD791AE}" presName="hierChild5" presStyleCnt="0"/>
      <dgm:spPr/>
    </dgm:pt>
    <dgm:pt modelId="{90F71AB7-480A-4CFA-A0F2-90BA319C4F7D}" type="pres">
      <dgm:prSet presAssocID="{6FCEBD01-1C35-4DB8-9A83-FEBB06628A9A}" presName="hierChild5" presStyleCnt="0"/>
      <dgm:spPr/>
    </dgm:pt>
    <dgm:pt modelId="{BFB92175-13B0-4447-AEEA-88B4395F6BA3}" type="pres">
      <dgm:prSet presAssocID="{FF36FA0C-7D1B-4DC3-AAA9-7586B7D53E2D}" presName="Name35" presStyleLbl="parChTrans1D2" presStyleIdx="1" presStyleCnt="2"/>
      <dgm:spPr/>
      <dgm:t>
        <a:bodyPr/>
        <a:lstStyle/>
        <a:p>
          <a:endParaRPr lang="en-US"/>
        </a:p>
      </dgm:t>
    </dgm:pt>
    <dgm:pt modelId="{E91B5F3E-1C12-40C3-A495-E514A8122A77}" type="pres">
      <dgm:prSet presAssocID="{B4FBDC43-784C-452C-A2B1-3048B50E87CB}" presName="hierRoot2" presStyleCnt="0">
        <dgm:presLayoutVars>
          <dgm:hierBranch/>
        </dgm:presLayoutVars>
      </dgm:prSet>
      <dgm:spPr/>
    </dgm:pt>
    <dgm:pt modelId="{64E20AEE-030B-40EA-9B86-4C1B24678DB5}" type="pres">
      <dgm:prSet presAssocID="{B4FBDC43-784C-452C-A2B1-3048B50E87CB}" presName="rootComposite" presStyleCnt="0"/>
      <dgm:spPr/>
    </dgm:pt>
    <dgm:pt modelId="{3AAE92C9-9C60-480A-A6CC-BA9347FC367B}" type="pres">
      <dgm:prSet presAssocID="{B4FBDC43-784C-452C-A2B1-3048B50E87CB}" presName="rootText" presStyleLbl="node2" presStyleIdx="1" presStyleCnt="2">
        <dgm:presLayoutVars>
          <dgm:chPref val="3"/>
        </dgm:presLayoutVars>
      </dgm:prSet>
      <dgm:spPr/>
      <dgm:t>
        <a:bodyPr/>
        <a:lstStyle/>
        <a:p>
          <a:endParaRPr lang="en-US"/>
        </a:p>
      </dgm:t>
    </dgm:pt>
    <dgm:pt modelId="{E9B60537-2C96-4529-9F0E-39378242F3B8}" type="pres">
      <dgm:prSet presAssocID="{B4FBDC43-784C-452C-A2B1-3048B50E87CB}" presName="rootConnector" presStyleLbl="node2" presStyleIdx="1" presStyleCnt="2"/>
      <dgm:spPr/>
      <dgm:t>
        <a:bodyPr/>
        <a:lstStyle/>
        <a:p>
          <a:endParaRPr lang="en-US"/>
        </a:p>
      </dgm:t>
    </dgm:pt>
    <dgm:pt modelId="{30A261F9-F625-428C-B8BB-C5175DFD3D7D}" type="pres">
      <dgm:prSet presAssocID="{B4FBDC43-784C-452C-A2B1-3048B50E87CB}" presName="hierChild4" presStyleCnt="0"/>
      <dgm:spPr/>
    </dgm:pt>
    <dgm:pt modelId="{F187A913-A8AB-4C24-BDA9-0405577FE485}" type="pres">
      <dgm:prSet presAssocID="{B4FBDC43-784C-452C-A2B1-3048B50E87CB}" presName="hierChild5" presStyleCnt="0"/>
      <dgm:spPr/>
    </dgm:pt>
    <dgm:pt modelId="{F121FBDE-433B-470B-8305-216A3909077E}" type="pres">
      <dgm:prSet presAssocID="{1A135C3B-5A72-406B-A0E2-6AE475735482}" presName="hierChild3" presStyleCnt="0"/>
      <dgm:spPr/>
    </dgm:pt>
  </dgm:ptLst>
  <dgm:cxnLst>
    <dgm:cxn modelId="{F23CFEBF-3AB6-114C-850B-586580A95CFD}" type="presOf" srcId="{4466615F-B3C9-4482-9BFB-33070967216E}" destId="{015279E0-6EF6-4031-AEB6-9AA00360561E}" srcOrd="0" destOrd="0" presId="urn:microsoft.com/office/officeart/2005/8/layout/orgChart1"/>
    <dgm:cxn modelId="{CE4A987D-B8A4-47FF-956E-E232B2B7D796}" srcId="{97754980-DD66-4E43-B4C9-BD7C3DD791AE}" destId="{4466615F-B3C9-4482-9BFB-33070967216E}" srcOrd="0" destOrd="0" parTransId="{C055A15A-3524-421B-9F1B-2F8DBEDADE6A}" sibTransId="{3EDA6615-9BC4-4AB8-922F-FDC491105E98}"/>
    <dgm:cxn modelId="{0D14491B-CF39-6142-A9B1-1907D6ADDE41}" type="presOf" srcId="{C586ABF1-89EB-4781-ACE1-AA2B2A0FAA26}" destId="{649E4CC2-C3BC-4972-AB2E-8892D4887CED}" srcOrd="0" destOrd="0" presId="urn:microsoft.com/office/officeart/2005/8/layout/orgChart1"/>
    <dgm:cxn modelId="{4FF1CD12-0535-9D48-9BF6-13A63282DE9C}" type="presOf" srcId="{EE79DBE0-0A61-42A6-AD66-06BDF423CF8A}" destId="{90F0967F-12A2-41ED-A262-EF9F715B54D8}" srcOrd="0" destOrd="0" presId="urn:microsoft.com/office/officeart/2005/8/layout/orgChart1"/>
    <dgm:cxn modelId="{D4F4093D-EA5D-1D42-92F3-BB98D8F2B3F6}" type="presOf" srcId="{6FCEBD01-1C35-4DB8-9A83-FEBB06628A9A}" destId="{9D8BEB24-22E3-479B-A73A-9866369B89E2}" srcOrd="0" destOrd="0" presId="urn:microsoft.com/office/officeart/2005/8/layout/orgChart1"/>
    <dgm:cxn modelId="{28D84105-C236-AD4B-B716-8A17890FDBAC}" type="presOf" srcId="{4466615F-B3C9-4482-9BFB-33070967216E}" destId="{982AE64F-2931-4E8B-A3A3-FB3589868434}" srcOrd="1" destOrd="0" presId="urn:microsoft.com/office/officeart/2005/8/layout/orgChart1"/>
    <dgm:cxn modelId="{9F21CD5C-4115-B34C-956C-2887679A60EF}" type="presOf" srcId="{97754980-DD66-4E43-B4C9-BD7C3DD791AE}" destId="{DB08586E-55B7-45B8-8064-FF8D311B1699}" srcOrd="0" destOrd="0" presId="urn:microsoft.com/office/officeart/2005/8/layout/orgChart1"/>
    <dgm:cxn modelId="{C54F41DE-2AE2-464E-A19A-901057EFAB4A}" type="presOf" srcId="{43D47E93-B5F4-43FE-A8F4-DC92322BD5B8}" destId="{3912F9E0-7D36-4A11-BE64-9E9B318BDDAE}" srcOrd="1" destOrd="0" presId="urn:microsoft.com/office/officeart/2005/8/layout/orgChart1"/>
    <dgm:cxn modelId="{CB89EA40-8816-4646-A178-3FE37D0C3581}" type="presOf" srcId="{97754980-DD66-4E43-B4C9-BD7C3DD791AE}" destId="{10E04A9A-9805-4725-ACC0-EE02D365A2EA}" srcOrd="1" destOrd="0" presId="urn:microsoft.com/office/officeart/2005/8/layout/orgChart1"/>
    <dgm:cxn modelId="{CCF63691-CBDE-8648-BD6D-017401B2D50E}" type="presOf" srcId="{1A135C3B-5A72-406B-A0E2-6AE475735482}" destId="{D420D0D7-DBD8-4597-A150-37C52CF6C27B}" srcOrd="0" destOrd="0" presId="urn:microsoft.com/office/officeart/2005/8/layout/orgChart1"/>
    <dgm:cxn modelId="{53996970-1AC9-EE42-BDD3-49B89F0CCC09}" type="presOf" srcId="{2D0F303E-EFDB-4A3C-A761-A297513FAC96}" destId="{888498A7-300D-4258-B2A8-1F81071BC88B}" srcOrd="0" destOrd="0" presId="urn:microsoft.com/office/officeart/2005/8/layout/orgChart1"/>
    <dgm:cxn modelId="{69FA4363-728C-CF48-962F-6E850B64AE44}" type="presOf" srcId="{43D47E93-B5F4-43FE-A8F4-DC92322BD5B8}" destId="{F644C58C-4D37-4402-ADBB-AC2CDE554B39}" srcOrd="0" destOrd="0" presId="urn:microsoft.com/office/officeart/2005/8/layout/orgChart1"/>
    <dgm:cxn modelId="{7FEC6555-74C2-864D-8C7A-F871ABB0B89B}" type="presOf" srcId="{C586ABF1-89EB-4781-ACE1-AA2B2A0FAA26}" destId="{173637C8-4238-4F0F-911A-2B1CE9C2B88B}" srcOrd="1" destOrd="0" presId="urn:microsoft.com/office/officeart/2005/8/layout/orgChart1"/>
    <dgm:cxn modelId="{D3E1E3F8-E6A9-7C40-BE87-7ECF6858B573}" type="presOf" srcId="{B4FBDC43-784C-452C-A2B1-3048B50E87CB}" destId="{E9B60537-2C96-4529-9F0E-39378242F3B8}" srcOrd="1" destOrd="0" presId="urn:microsoft.com/office/officeart/2005/8/layout/orgChart1"/>
    <dgm:cxn modelId="{FA9A719C-AC63-CC4C-8011-67BA170EC3E1}" type="presOf" srcId="{1A135C3B-5A72-406B-A0E2-6AE475735482}" destId="{3FA1BAD3-1293-496D-A17E-6DDEE82A449B}" srcOrd="1" destOrd="0" presId="urn:microsoft.com/office/officeart/2005/8/layout/orgChart1"/>
    <dgm:cxn modelId="{01EE1E75-DBD7-9C48-B5FF-7F7024767AE4}" type="presOf" srcId="{B4FBDC43-784C-452C-A2B1-3048B50E87CB}" destId="{3AAE92C9-9C60-480A-A6CC-BA9347FC367B}" srcOrd="0" destOrd="0" presId="urn:microsoft.com/office/officeart/2005/8/layout/orgChart1"/>
    <dgm:cxn modelId="{F89761AC-8308-1E4D-86FB-63B390506077}" type="presOf" srcId="{29AAA48F-12C8-4A1C-A847-FB0474ECE710}" destId="{A22D8F5C-2715-4321-B4C2-8F6B656BF415}" srcOrd="0" destOrd="0" presId="urn:microsoft.com/office/officeart/2005/8/layout/orgChart1"/>
    <dgm:cxn modelId="{A99798E8-68B6-CE43-A0AF-F09A35695C3D}" type="presOf" srcId="{6FCEBD01-1C35-4DB8-9A83-FEBB06628A9A}" destId="{648239DE-0AA3-4D10-ADEB-FE039F39E9FC}" srcOrd="1" destOrd="0" presId="urn:microsoft.com/office/officeart/2005/8/layout/orgChart1"/>
    <dgm:cxn modelId="{5A3B9D48-3D96-C14C-BB5F-5C827F16E3D1}" type="presOf" srcId="{FF36FA0C-7D1B-4DC3-AAA9-7586B7D53E2D}" destId="{BFB92175-13B0-4447-AEEA-88B4395F6BA3}" srcOrd="0" destOrd="0" presId="urn:microsoft.com/office/officeart/2005/8/layout/orgChart1"/>
    <dgm:cxn modelId="{03BFA63C-C26D-42ED-B3C6-8D64771A8C7E}" srcId="{29AAA48F-12C8-4A1C-A847-FB0474ECE710}" destId="{1A135C3B-5A72-406B-A0E2-6AE475735482}" srcOrd="0" destOrd="0" parTransId="{4C39B409-B520-4DD3-8950-A67442F484A2}" sibTransId="{ED2363DE-518F-4404-ACC3-0B0A81AC8C29}"/>
    <dgm:cxn modelId="{43098640-9253-4742-B014-AACE7F20A03B}" srcId="{1A135C3B-5A72-406B-A0E2-6AE475735482}" destId="{B4FBDC43-784C-452C-A2B1-3048B50E87CB}" srcOrd="1" destOrd="0" parTransId="{FF36FA0C-7D1B-4DC3-AAA9-7586B7D53E2D}" sibTransId="{749E9C16-0479-4A05-B8C2-264E8D3695B9}"/>
    <dgm:cxn modelId="{BD320CE1-D6BF-48F7-AD98-76EF5D6F89BF}" srcId="{6FCEBD01-1C35-4DB8-9A83-FEBB06628A9A}" destId="{97754980-DD66-4E43-B4C9-BD7C3DD791AE}" srcOrd="1" destOrd="0" parTransId="{EE79DBE0-0A61-42A6-AD66-06BDF423CF8A}" sibTransId="{605588F9-73A9-4718-9A8F-B8296630C334}"/>
    <dgm:cxn modelId="{30219EDB-C61D-5249-A3BC-A8B025F60DD9}" type="presOf" srcId="{FA2BDA89-5754-4728-AB5F-60F0FBFDB2B0}" destId="{3336DFBA-D29A-400E-AD9A-1825B2538F0E}" srcOrd="0" destOrd="0" presId="urn:microsoft.com/office/officeart/2005/8/layout/orgChart1"/>
    <dgm:cxn modelId="{DA1B73BF-1DF9-4A49-88A1-A9168984AB67}" srcId="{6FCEBD01-1C35-4DB8-9A83-FEBB06628A9A}" destId="{C586ABF1-89EB-4781-ACE1-AA2B2A0FAA26}" srcOrd="0" destOrd="0" parTransId="{ADC7C7A0-201E-4A16-9088-7D057876D0F4}" sibTransId="{2D4BA26E-CC87-4AA7-85A1-CB6993F39F4D}"/>
    <dgm:cxn modelId="{E5965F05-CD51-4B60-9D1A-BF7A2250FCF9}" srcId="{C586ABF1-89EB-4781-ACE1-AA2B2A0FAA26}" destId="{43D47E93-B5F4-43FE-A8F4-DC92322BD5B8}" srcOrd="0" destOrd="0" parTransId="{FA2BDA89-5754-4728-AB5F-60F0FBFDB2B0}" sibTransId="{D07D96B8-21EE-4481-BC40-F89F05F26383}"/>
    <dgm:cxn modelId="{452CBBE4-6B1F-3640-8E96-AB62E879355E}" type="presOf" srcId="{C055A15A-3524-421B-9F1B-2F8DBEDADE6A}" destId="{E97C8146-3AAE-4B8A-A183-C35B1D334557}" srcOrd="0" destOrd="0" presId="urn:microsoft.com/office/officeart/2005/8/layout/orgChart1"/>
    <dgm:cxn modelId="{94DD8E17-FAD7-6B47-A942-DB0AB045DEEC}" type="presOf" srcId="{ADC7C7A0-201E-4A16-9088-7D057876D0F4}" destId="{0C6EDBB6-206F-4CA1-AD3B-9DB57A10CBAF}" srcOrd="0" destOrd="0" presId="urn:microsoft.com/office/officeart/2005/8/layout/orgChart1"/>
    <dgm:cxn modelId="{342E2733-033F-4B26-B3BD-9D841C45FDB9}" srcId="{1A135C3B-5A72-406B-A0E2-6AE475735482}" destId="{6FCEBD01-1C35-4DB8-9A83-FEBB06628A9A}" srcOrd="0" destOrd="0" parTransId="{2D0F303E-EFDB-4A3C-A761-A297513FAC96}" sibTransId="{CD1756E6-C565-4438-9DFD-1381A1205DB3}"/>
    <dgm:cxn modelId="{44CAC09C-D62D-5D4A-BB9D-D05300C6832D}" type="presParOf" srcId="{A22D8F5C-2715-4321-B4C2-8F6B656BF415}" destId="{1C200F47-2DBC-4F43-BB60-9F88624FB013}" srcOrd="0" destOrd="0" presId="urn:microsoft.com/office/officeart/2005/8/layout/orgChart1"/>
    <dgm:cxn modelId="{39DE2E00-7C81-794A-A595-9C116AB92F81}" type="presParOf" srcId="{1C200F47-2DBC-4F43-BB60-9F88624FB013}" destId="{D45D36D9-D2DC-4288-B252-E6E4B39FF902}" srcOrd="0" destOrd="0" presId="urn:microsoft.com/office/officeart/2005/8/layout/orgChart1"/>
    <dgm:cxn modelId="{9AA0A766-B3F1-0543-A924-4BDCA7D378FE}" type="presParOf" srcId="{D45D36D9-D2DC-4288-B252-E6E4B39FF902}" destId="{D420D0D7-DBD8-4597-A150-37C52CF6C27B}" srcOrd="0" destOrd="0" presId="urn:microsoft.com/office/officeart/2005/8/layout/orgChart1"/>
    <dgm:cxn modelId="{9933904A-7FCB-EB48-9434-A9DA5F2F527F}" type="presParOf" srcId="{D45D36D9-D2DC-4288-B252-E6E4B39FF902}" destId="{3FA1BAD3-1293-496D-A17E-6DDEE82A449B}" srcOrd="1" destOrd="0" presId="urn:microsoft.com/office/officeart/2005/8/layout/orgChart1"/>
    <dgm:cxn modelId="{91A0B7E6-41EC-CA41-8E57-12C6ED7BB065}" type="presParOf" srcId="{1C200F47-2DBC-4F43-BB60-9F88624FB013}" destId="{609FD7CA-2FF9-474F-A8ED-91675688A838}" srcOrd="1" destOrd="0" presId="urn:microsoft.com/office/officeart/2005/8/layout/orgChart1"/>
    <dgm:cxn modelId="{4E4A4CCF-661A-C24B-AE1E-13924BC3C1E4}" type="presParOf" srcId="{609FD7CA-2FF9-474F-A8ED-91675688A838}" destId="{888498A7-300D-4258-B2A8-1F81071BC88B}" srcOrd="0" destOrd="0" presId="urn:microsoft.com/office/officeart/2005/8/layout/orgChart1"/>
    <dgm:cxn modelId="{FA49F54A-3854-EB4A-B23B-DF7BC56B4E05}" type="presParOf" srcId="{609FD7CA-2FF9-474F-A8ED-91675688A838}" destId="{5717FB11-7190-402E-A3FA-32526D33F61C}" srcOrd="1" destOrd="0" presId="urn:microsoft.com/office/officeart/2005/8/layout/orgChart1"/>
    <dgm:cxn modelId="{1D71CF0F-64EE-E748-9D76-CC4F9F189683}" type="presParOf" srcId="{5717FB11-7190-402E-A3FA-32526D33F61C}" destId="{CB4CEC56-B817-4C00-BE84-137E9CCDB9A3}" srcOrd="0" destOrd="0" presId="urn:microsoft.com/office/officeart/2005/8/layout/orgChart1"/>
    <dgm:cxn modelId="{4D0911F9-90DD-324E-BB72-E6766DA297D5}" type="presParOf" srcId="{CB4CEC56-B817-4C00-BE84-137E9CCDB9A3}" destId="{9D8BEB24-22E3-479B-A73A-9866369B89E2}" srcOrd="0" destOrd="0" presId="urn:microsoft.com/office/officeart/2005/8/layout/orgChart1"/>
    <dgm:cxn modelId="{CDF28286-56E7-814F-B8E7-0DE36421585F}" type="presParOf" srcId="{CB4CEC56-B817-4C00-BE84-137E9CCDB9A3}" destId="{648239DE-0AA3-4D10-ADEB-FE039F39E9FC}" srcOrd="1" destOrd="0" presId="urn:microsoft.com/office/officeart/2005/8/layout/orgChart1"/>
    <dgm:cxn modelId="{D29A547D-79BD-E448-B71D-F230E59ADCCC}" type="presParOf" srcId="{5717FB11-7190-402E-A3FA-32526D33F61C}" destId="{949BB67E-F002-4023-955A-6F804FF96175}" srcOrd="1" destOrd="0" presId="urn:microsoft.com/office/officeart/2005/8/layout/orgChart1"/>
    <dgm:cxn modelId="{D31F9238-344F-7146-9669-8CA68F40A2CF}" type="presParOf" srcId="{949BB67E-F002-4023-955A-6F804FF96175}" destId="{0C6EDBB6-206F-4CA1-AD3B-9DB57A10CBAF}" srcOrd="0" destOrd="0" presId="urn:microsoft.com/office/officeart/2005/8/layout/orgChart1"/>
    <dgm:cxn modelId="{F6201E96-3B01-DD47-B615-F79C3185D4C3}" type="presParOf" srcId="{949BB67E-F002-4023-955A-6F804FF96175}" destId="{6A5E6423-E6B2-4E4A-8845-C40B07B8342E}" srcOrd="1" destOrd="0" presId="urn:microsoft.com/office/officeart/2005/8/layout/orgChart1"/>
    <dgm:cxn modelId="{17652DB3-1F73-E746-948A-7D49E6C34E08}" type="presParOf" srcId="{6A5E6423-E6B2-4E4A-8845-C40B07B8342E}" destId="{79C3704C-87FB-4D90-9F6B-9858F996F892}" srcOrd="0" destOrd="0" presId="urn:microsoft.com/office/officeart/2005/8/layout/orgChart1"/>
    <dgm:cxn modelId="{7D003FCA-6149-A945-AB8E-A56CDF19012C}" type="presParOf" srcId="{79C3704C-87FB-4D90-9F6B-9858F996F892}" destId="{649E4CC2-C3BC-4972-AB2E-8892D4887CED}" srcOrd="0" destOrd="0" presId="urn:microsoft.com/office/officeart/2005/8/layout/orgChart1"/>
    <dgm:cxn modelId="{C017E629-B6D5-3441-A06B-192AFA8C6F59}" type="presParOf" srcId="{79C3704C-87FB-4D90-9F6B-9858F996F892}" destId="{173637C8-4238-4F0F-911A-2B1CE9C2B88B}" srcOrd="1" destOrd="0" presId="urn:microsoft.com/office/officeart/2005/8/layout/orgChart1"/>
    <dgm:cxn modelId="{D658C2CC-3882-2145-A654-4D228851A544}" type="presParOf" srcId="{6A5E6423-E6B2-4E4A-8845-C40B07B8342E}" destId="{A059B983-D578-4722-ACCB-D6787FF225AD}" srcOrd="1" destOrd="0" presId="urn:microsoft.com/office/officeart/2005/8/layout/orgChart1"/>
    <dgm:cxn modelId="{988EEE85-BFA6-D545-A3A8-E11E97105AAF}" type="presParOf" srcId="{A059B983-D578-4722-ACCB-D6787FF225AD}" destId="{3336DFBA-D29A-400E-AD9A-1825B2538F0E}" srcOrd="0" destOrd="0" presId="urn:microsoft.com/office/officeart/2005/8/layout/orgChart1"/>
    <dgm:cxn modelId="{C0C98FF9-349E-7045-B5C7-DF58458687B7}" type="presParOf" srcId="{A059B983-D578-4722-ACCB-D6787FF225AD}" destId="{8146D07A-F6B4-47F6-9D20-83405427C267}" srcOrd="1" destOrd="0" presId="urn:microsoft.com/office/officeart/2005/8/layout/orgChart1"/>
    <dgm:cxn modelId="{7D1328CC-A6CA-3345-99A2-411A3D3687E6}" type="presParOf" srcId="{8146D07A-F6B4-47F6-9D20-83405427C267}" destId="{ABE77B79-4099-4FE8-8C81-D2E4F52845F4}" srcOrd="0" destOrd="0" presId="urn:microsoft.com/office/officeart/2005/8/layout/orgChart1"/>
    <dgm:cxn modelId="{A9379D81-5A84-6748-9B8D-CA50DF8D6FDF}" type="presParOf" srcId="{ABE77B79-4099-4FE8-8C81-D2E4F52845F4}" destId="{F644C58C-4D37-4402-ADBB-AC2CDE554B39}" srcOrd="0" destOrd="0" presId="urn:microsoft.com/office/officeart/2005/8/layout/orgChart1"/>
    <dgm:cxn modelId="{15978F88-EA88-9E4C-8FBD-E5C20865722D}" type="presParOf" srcId="{ABE77B79-4099-4FE8-8C81-D2E4F52845F4}" destId="{3912F9E0-7D36-4A11-BE64-9E9B318BDDAE}" srcOrd="1" destOrd="0" presId="urn:microsoft.com/office/officeart/2005/8/layout/orgChart1"/>
    <dgm:cxn modelId="{7A80F52E-2616-EE4D-A533-AE6159E35D84}" type="presParOf" srcId="{8146D07A-F6B4-47F6-9D20-83405427C267}" destId="{7674251A-EC4B-4587-99FF-E1BD2897371F}" srcOrd="1" destOrd="0" presId="urn:microsoft.com/office/officeart/2005/8/layout/orgChart1"/>
    <dgm:cxn modelId="{B857DC7C-E5B2-2D4C-B8EA-FFCFFD733BAA}" type="presParOf" srcId="{8146D07A-F6B4-47F6-9D20-83405427C267}" destId="{A56EC344-F845-47A3-8BAE-663B54DCE309}" srcOrd="2" destOrd="0" presId="urn:microsoft.com/office/officeart/2005/8/layout/orgChart1"/>
    <dgm:cxn modelId="{19FACA64-DC3F-8349-BEA1-300443455230}" type="presParOf" srcId="{6A5E6423-E6B2-4E4A-8845-C40B07B8342E}" destId="{4281E9F4-6CE1-46E4-8477-BF01725A143D}" srcOrd="2" destOrd="0" presId="urn:microsoft.com/office/officeart/2005/8/layout/orgChart1"/>
    <dgm:cxn modelId="{ABBA4DCC-D9A6-5048-8145-329BD5A18E12}" type="presParOf" srcId="{949BB67E-F002-4023-955A-6F804FF96175}" destId="{90F0967F-12A2-41ED-A262-EF9F715B54D8}" srcOrd="2" destOrd="0" presId="urn:microsoft.com/office/officeart/2005/8/layout/orgChart1"/>
    <dgm:cxn modelId="{4D594F2E-56E6-B34F-8F8E-CC288130D2E8}" type="presParOf" srcId="{949BB67E-F002-4023-955A-6F804FF96175}" destId="{42DFA4F2-8141-495F-B612-368E7C67BE44}" srcOrd="3" destOrd="0" presId="urn:microsoft.com/office/officeart/2005/8/layout/orgChart1"/>
    <dgm:cxn modelId="{3279B92D-B6F3-524D-BF42-2A7C4BFC7A19}" type="presParOf" srcId="{42DFA4F2-8141-495F-B612-368E7C67BE44}" destId="{2B74955C-BC18-480D-85E7-C305F6F38B18}" srcOrd="0" destOrd="0" presId="urn:microsoft.com/office/officeart/2005/8/layout/orgChart1"/>
    <dgm:cxn modelId="{0282469F-11D3-8F45-95EF-EA21C5724804}" type="presParOf" srcId="{2B74955C-BC18-480D-85E7-C305F6F38B18}" destId="{DB08586E-55B7-45B8-8064-FF8D311B1699}" srcOrd="0" destOrd="0" presId="urn:microsoft.com/office/officeart/2005/8/layout/orgChart1"/>
    <dgm:cxn modelId="{B594869E-6EC0-D849-9045-D672E36209A3}" type="presParOf" srcId="{2B74955C-BC18-480D-85E7-C305F6F38B18}" destId="{10E04A9A-9805-4725-ACC0-EE02D365A2EA}" srcOrd="1" destOrd="0" presId="urn:microsoft.com/office/officeart/2005/8/layout/orgChart1"/>
    <dgm:cxn modelId="{CFA2E64B-DF9F-BA44-A204-50BAAB37CFCC}" type="presParOf" srcId="{42DFA4F2-8141-495F-B612-368E7C67BE44}" destId="{2ABD526A-032A-4E41-BA3D-DA855513F90D}" srcOrd="1" destOrd="0" presId="urn:microsoft.com/office/officeart/2005/8/layout/orgChart1"/>
    <dgm:cxn modelId="{36702DD7-26DF-B045-980D-F0DBDED57079}" type="presParOf" srcId="{2ABD526A-032A-4E41-BA3D-DA855513F90D}" destId="{E97C8146-3AAE-4B8A-A183-C35B1D334557}" srcOrd="0" destOrd="0" presId="urn:microsoft.com/office/officeart/2005/8/layout/orgChart1"/>
    <dgm:cxn modelId="{43EE487B-F48C-EF46-BE34-BEB795D78E69}" type="presParOf" srcId="{2ABD526A-032A-4E41-BA3D-DA855513F90D}" destId="{93A9412B-CB48-4CB7-9457-D71E839FE892}" srcOrd="1" destOrd="0" presId="urn:microsoft.com/office/officeart/2005/8/layout/orgChart1"/>
    <dgm:cxn modelId="{466813BA-B3EC-0F49-81A1-9652E071ADA0}" type="presParOf" srcId="{93A9412B-CB48-4CB7-9457-D71E839FE892}" destId="{02BEAFD4-C463-475E-887D-64A2CA56C184}" srcOrd="0" destOrd="0" presId="urn:microsoft.com/office/officeart/2005/8/layout/orgChart1"/>
    <dgm:cxn modelId="{CF05DCF5-7A6A-C94A-A657-126A2EEC577F}" type="presParOf" srcId="{02BEAFD4-C463-475E-887D-64A2CA56C184}" destId="{015279E0-6EF6-4031-AEB6-9AA00360561E}" srcOrd="0" destOrd="0" presId="urn:microsoft.com/office/officeart/2005/8/layout/orgChart1"/>
    <dgm:cxn modelId="{D1015AC0-16D0-6C40-83E9-BB4CBCED4AA6}" type="presParOf" srcId="{02BEAFD4-C463-475E-887D-64A2CA56C184}" destId="{982AE64F-2931-4E8B-A3A3-FB3589868434}" srcOrd="1" destOrd="0" presId="urn:microsoft.com/office/officeart/2005/8/layout/orgChart1"/>
    <dgm:cxn modelId="{8D4B89C3-48A0-844A-B232-400A55712D14}" type="presParOf" srcId="{93A9412B-CB48-4CB7-9457-D71E839FE892}" destId="{1DF90BE8-EC2B-4226-97FE-03E600295D68}" srcOrd="1" destOrd="0" presId="urn:microsoft.com/office/officeart/2005/8/layout/orgChart1"/>
    <dgm:cxn modelId="{5A657CD2-7289-6641-A1EE-EEFB28E5CD67}" type="presParOf" srcId="{93A9412B-CB48-4CB7-9457-D71E839FE892}" destId="{7253FCEE-3751-4CA9-B471-E71FAF3AE408}" srcOrd="2" destOrd="0" presId="urn:microsoft.com/office/officeart/2005/8/layout/orgChart1"/>
    <dgm:cxn modelId="{2E5DD761-F41B-8D4C-B82B-47B1566F4510}" type="presParOf" srcId="{42DFA4F2-8141-495F-B612-368E7C67BE44}" destId="{82B8D00E-9A1C-41EB-B2CF-EF8993DD39A3}" srcOrd="2" destOrd="0" presId="urn:microsoft.com/office/officeart/2005/8/layout/orgChart1"/>
    <dgm:cxn modelId="{FF890D55-7B7E-5246-BE5C-9C687F6E6FC9}" type="presParOf" srcId="{5717FB11-7190-402E-A3FA-32526D33F61C}" destId="{90F71AB7-480A-4CFA-A0F2-90BA319C4F7D}" srcOrd="2" destOrd="0" presId="urn:microsoft.com/office/officeart/2005/8/layout/orgChart1"/>
    <dgm:cxn modelId="{457FE533-492D-7246-88D1-B13E8E03875D}" type="presParOf" srcId="{609FD7CA-2FF9-474F-A8ED-91675688A838}" destId="{BFB92175-13B0-4447-AEEA-88B4395F6BA3}" srcOrd="2" destOrd="0" presId="urn:microsoft.com/office/officeart/2005/8/layout/orgChart1"/>
    <dgm:cxn modelId="{9FA0CF24-BC42-F845-89E2-F4AD39CBB668}" type="presParOf" srcId="{609FD7CA-2FF9-474F-A8ED-91675688A838}" destId="{E91B5F3E-1C12-40C3-A495-E514A8122A77}" srcOrd="3" destOrd="0" presId="urn:microsoft.com/office/officeart/2005/8/layout/orgChart1"/>
    <dgm:cxn modelId="{25DBE990-16CA-EC44-B359-92104149A6E3}" type="presParOf" srcId="{E91B5F3E-1C12-40C3-A495-E514A8122A77}" destId="{64E20AEE-030B-40EA-9B86-4C1B24678DB5}" srcOrd="0" destOrd="0" presId="urn:microsoft.com/office/officeart/2005/8/layout/orgChart1"/>
    <dgm:cxn modelId="{40578B7F-B037-2E42-B165-DBB3FFE87250}" type="presParOf" srcId="{64E20AEE-030B-40EA-9B86-4C1B24678DB5}" destId="{3AAE92C9-9C60-480A-A6CC-BA9347FC367B}" srcOrd="0" destOrd="0" presId="urn:microsoft.com/office/officeart/2005/8/layout/orgChart1"/>
    <dgm:cxn modelId="{ED27BF14-2A9D-FE45-87D4-37B14DCBD930}" type="presParOf" srcId="{64E20AEE-030B-40EA-9B86-4C1B24678DB5}" destId="{E9B60537-2C96-4529-9F0E-39378242F3B8}" srcOrd="1" destOrd="0" presId="urn:microsoft.com/office/officeart/2005/8/layout/orgChart1"/>
    <dgm:cxn modelId="{B592335E-2B15-E942-BAD7-F1F7D9C700A2}" type="presParOf" srcId="{E91B5F3E-1C12-40C3-A495-E514A8122A77}" destId="{30A261F9-F625-428C-B8BB-C5175DFD3D7D}" srcOrd="1" destOrd="0" presId="urn:microsoft.com/office/officeart/2005/8/layout/orgChart1"/>
    <dgm:cxn modelId="{E9F64090-3847-5240-BE2F-4A48AEA85E9F}" type="presParOf" srcId="{E91B5F3E-1C12-40C3-A495-E514A8122A77}" destId="{F187A913-A8AB-4C24-BDA9-0405577FE485}" srcOrd="2" destOrd="0" presId="urn:microsoft.com/office/officeart/2005/8/layout/orgChart1"/>
    <dgm:cxn modelId="{259B0AC3-2209-FB4A-9928-E9CF5768D4C6}" type="presParOf" srcId="{1C200F47-2DBC-4F43-BB60-9F88624FB013}" destId="{F121FBDE-433B-470B-8305-216A3909077E}"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BC577A-9DC7-4F6E-A3F4-883F4CB0162A}" type="doc">
      <dgm:prSet loTypeId="urn:microsoft.com/office/officeart/2005/8/layout/orgChart1" loCatId="hierarchy" qsTypeId="urn:microsoft.com/office/officeart/2005/8/quickstyle/3d5" qsCatId="3D" csTypeId="urn:microsoft.com/office/officeart/2005/8/colors/colorful1#3" csCatId="colorful" phldr="1"/>
      <dgm:spPr/>
    </dgm:pt>
    <dgm:pt modelId="{E184D9B2-D360-4D3A-92B1-DC477B8664D6}">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Investor</a:t>
          </a:r>
        </a:p>
      </dgm:t>
    </dgm:pt>
    <dgm:pt modelId="{6530A275-9D6C-4778-96CD-5958A3CFA766}" type="parTrans" cxnId="{A0248118-CB77-4F0E-B2AF-599DBD365777}">
      <dgm:prSet/>
      <dgm:spPr/>
      <dgm:t>
        <a:bodyPr/>
        <a:lstStyle/>
        <a:p>
          <a:endParaRPr lang="en-US"/>
        </a:p>
      </dgm:t>
    </dgm:pt>
    <dgm:pt modelId="{B21E76F4-BF92-4A87-A1B3-FED88C424A89}" type="sibTrans" cxnId="{A0248118-CB77-4F0E-B2AF-599DBD365777}">
      <dgm:prSet/>
      <dgm:spPr/>
      <dgm:t>
        <a:bodyPr/>
        <a:lstStyle/>
        <a:p>
          <a:endParaRPr lang="en-US"/>
        </a:p>
      </dgm:t>
    </dgm:pt>
    <dgm:pt modelId="{EE174674-DF79-4DFD-AD46-FB8D05446BD5}">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Fund of Funds</a:t>
          </a:r>
        </a:p>
      </dgm:t>
    </dgm:pt>
    <dgm:pt modelId="{12315A8E-AB23-4470-AA15-C01FDDA8B8C9}" type="parTrans" cxnId="{C1264B2E-B84F-402D-9B95-7F1EB28F7D6C}">
      <dgm:prSet/>
      <dgm:spPr/>
      <dgm:t>
        <a:bodyPr/>
        <a:lstStyle/>
        <a:p>
          <a:endParaRPr lang="en-US" dirty="0"/>
        </a:p>
      </dgm:t>
    </dgm:pt>
    <dgm:pt modelId="{FC41A589-8D0C-4B12-9F23-2E1FBF1D1D12}" type="sibTrans" cxnId="{C1264B2E-B84F-402D-9B95-7F1EB28F7D6C}">
      <dgm:prSet/>
      <dgm:spPr/>
      <dgm:t>
        <a:bodyPr/>
        <a:lstStyle/>
        <a:p>
          <a:endParaRPr lang="en-US"/>
        </a:p>
      </dgm:t>
    </dgm:pt>
    <dgm:pt modelId="{C547F95F-1EA7-4A1F-889B-5078CF64CAD7}" type="asst">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Cash</a:t>
          </a:r>
        </a:p>
      </dgm:t>
    </dgm:pt>
    <dgm:pt modelId="{0F2223B7-80C9-4AF1-B84C-ABF2FB5E2848}" type="parTrans" cxnId="{9B25881E-5D10-4113-9250-570CD5B93303}">
      <dgm:prSet/>
      <dgm:spPr/>
      <dgm:t>
        <a:bodyPr/>
        <a:lstStyle/>
        <a:p>
          <a:endParaRPr lang="en-US" dirty="0"/>
        </a:p>
      </dgm:t>
    </dgm:pt>
    <dgm:pt modelId="{51D85ABC-E04F-44CD-A30B-0C3E77062E23}" type="sibTrans" cxnId="{9B25881E-5D10-4113-9250-570CD5B93303}">
      <dgm:prSet/>
      <dgm:spPr/>
      <dgm:t>
        <a:bodyPr/>
        <a:lstStyle/>
        <a:p>
          <a:endParaRPr lang="en-US"/>
        </a:p>
      </dgm:t>
    </dgm:pt>
    <dgm:pt modelId="{F44EA664-215D-4F50-B596-1ED0B8EA97F9}">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PM #1</a:t>
          </a:r>
        </a:p>
      </dgm:t>
    </dgm:pt>
    <dgm:pt modelId="{81953A3E-554A-44FE-B2AB-8FB61E3944F9}" type="parTrans" cxnId="{F5511719-6C62-46B8-B3C2-F36C8EEF9C2A}">
      <dgm:prSet/>
      <dgm:spPr/>
      <dgm:t>
        <a:bodyPr/>
        <a:lstStyle/>
        <a:p>
          <a:endParaRPr lang="en-US" dirty="0"/>
        </a:p>
      </dgm:t>
    </dgm:pt>
    <dgm:pt modelId="{E5BB2845-96D0-4782-8A48-CFD87BFC6012}" type="sibTrans" cxnId="{F5511719-6C62-46B8-B3C2-F36C8EEF9C2A}">
      <dgm:prSet/>
      <dgm:spPr/>
      <dgm:t>
        <a:bodyPr/>
        <a:lstStyle/>
        <a:p>
          <a:endParaRPr lang="en-US"/>
        </a:p>
      </dgm:t>
    </dgm:pt>
    <dgm:pt modelId="{608D7528-F205-49E2-8D0B-98FC4B99D7E2}">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Bank</a:t>
          </a:r>
        </a:p>
      </dgm:t>
    </dgm:pt>
    <dgm:pt modelId="{7E655110-45ED-45A6-8C91-74414FD72936}" type="parTrans" cxnId="{B4A83B8E-6AF9-429A-BAA8-6FDEEA98D5BD}">
      <dgm:prSet/>
      <dgm:spPr/>
      <dgm:t>
        <a:bodyPr/>
        <a:lstStyle/>
        <a:p>
          <a:endParaRPr lang="en-US" dirty="0"/>
        </a:p>
      </dgm:t>
    </dgm:pt>
    <dgm:pt modelId="{DCC8CB1A-E8C2-4DA2-9443-20809A22A6D3}" type="sibTrans" cxnId="{B4A83B8E-6AF9-429A-BAA8-6FDEEA98D5BD}">
      <dgm:prSet/>
      <dgm:spPr/>
      <dgm:t>
        <a:bodyPr/>
        <a:lstStyle/>
        <a:p>
          <a:endParaRPr lang="en-US"/>
        </a:p>
      </dgm:t>
    </dgm:pt>
    <dgm:pt modelId="{E44FA423-6B61-49CE-B1B3-6B9E1BB1C835}">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PM #2</a:t>
          </a:r>
        </a:p>
      </dgm:t>
    </dgm:pt>
    <dgm:pt modelId="{68BDD958-4395-4D54-B587-3B5E2FE56B75}" type="parTrans" cxnId="{A7B507B5-4DDC-49A0-9479-57D933026ADD}">
      <dgm:prSet/>
      <dgm:spPr/>
      <dgm:t>
        <a:bodyPr/>
        <a:lstStyle/>
        <a:p>
          <a:endParaRPr lang="en-US" dirty="0"/>
        </a:p>
      </dgm:t>
    </dgm:pt>
    <dgm:pt modelId="{CA84A48C-4CD9-4447-925E-411B3F4020A6}" type="sibTrans" cxnId="{A7B507B5-4DDC-49A0-9479-57D933026ADD}">
      <dgm:prSet/>
      <dgm:spPr/>
      <dgm:t>
        <a:bodyPr/>
        <a:lstStyle/>
        <a:p>
          <a:endParaRPr lang="en-US"/>
        </a:p>
      </dgm:t>
    </dgm:pt>
    <dgm:pt modelId="{C0D290CD-6DC9-47CA-9CCF-3FC31BCD5A33}">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Bank</a:t>
          </a:r>
        </a:p>
      </dgm:t>
    </dgm:pt>
    <dgm:pt modelId="{62810234-E645-4534-8E4E-14A9E42290CA}" type="parTrans" cxnId="{2ACED1DF-55A3-4C4C-9ECD-57381D67EC58}">
      <dgm:prSet/>
      <dgm:spPr/>
      <dgm:t>
        <a:bodyPr/>
        <a:lstStyle/>
        <a:p>
          <a:endParaRPr lang="en-US" dirty="0"/>
        </a:p>
      </dgm:t>
    </dgm:pt>
    <dgm:pt modelId="{99005B2F-3C93-4B32-8FAF-A851B6A0C625}" type="sibTrans" cxnId="{2ACED1DF-55A3-4C4C-9ECD-57381D67EC58}">
      <dgm:prSet/>
      <dgm:spPr/>
      <dgm:t>
        <a:bodyPr/>
        <a:lstStyle/>
        <a:p>
          <a:endParaRPr lang="en-US"/>
        </a:p>
      </dgm:t>
    </dgm:pt>
    <dgm:pt modelId="{AD359A16-AB11-42BB-8654-EE2934F0D05D}">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PM #3</a:t>
          </a:r>
        </a:p>
      </dgm:t>
    </dgm:pt>
    <dgm:pt modelId="{09B95FA2-18F0-4217-92E3-1833F0BE5B03}" type="parTrans" cxnId="{01367644-6F62-4DDD-A214-E9D72088B268}">
      <dgm:prSet/>
      <dgm:spPr/>
      <dgm:t>
        <a:bodyPr/>
        <a:lstStyle/>
        <a:p>
          <a:endParaRPr lang="en-US" dirty="0"/>
        </a:p>
      </dgm:t>
    </dgm:pt>
    <dgm:pt modelId="{BEA5D8F1-0374-409B-873E-B5A9FE4E0EB3}" type="sibTrans" cxnId="{01367644-6F62-4DDD-A214-E9D72088B268}">
      <dgm:prSet/>
      <dgm:spPr/>
      <dgm:t>
        <a:bodyPr/>
        <a:lstStyle/>
        <a:p>
          <a:endParaRPr lang="en-US"/>
        </a:p>
      </dgm:t>
    </dgm:pt>
    <dgm:pt modelId="{4E31D1A5-791D-4E63-92A9-75E6C2A4530C}">
      <dgm:prSet/>
      <dgm:spPr/>
      <dgm:t>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b="0" i="0" u="none" strike="noStrike" cap="none" normalizeH="0" baseline="0" dirty="0" smtClean="0">
              <a:ln/>
              <a:effectLst/>
              <a:latin typeface="Frutiger 55 Roman" pitchFamily="34" charset="0"/>
              <a:cs typeface="Arial" pitchFamily="34" charset="0"/>
            </a:rPr>
            <a:t>Bank</a:t>
          </a:r>
        </a:p>
      </dgm:t>
    </dgm:pt>
    <dgm:pt modelId="{D9E0338E-14D2-4172-9A11-8BE660596764}" type="parTrans" cxnId="{4C1A7AF6-8B44-4CF9-AB93-7826D9DE461C}">
      <dgm:prSet/>
      <dgm:spPr/>
      <dgm:t>
        <a:bodyPr/>
        <a:lstStyle/>
        <a:p>
          <a:endParaRPr lang="en-US" dirty="0"/>
        </a:p>
      </dgm:t>
    </dgm:pt>
    <dgm:pt modelId="{41CFB837-DC98-42AA-9C3E-D292E85B0DAF}" type="sibTrans" cxnId="{4C1A7AF6-8B44-4CF9-AB93-7826D9DE461C}">
      <dgm:prSet/>
      <dgm:spPr/>
      <dgm:t>
        <a:bodyPr/>
        <a:lstStyle/>
        <a:p>
          <a:endParaRPr lang="en-US"/>
        </a:p>
      </dgm:t>
    </dgm:pt>
    <dgm:pt modelId="{8FC07DE8-CD63-4CA1-94D9-DCE972FB719B}" type="pres">
      <dgm:prSet presAssocID="{1EBC577A-9DC7-4F6E-A3F4-883F4CB0162A}" presName="hierChild1" presStyleCnt="0">
        <dgm:presLayoutVars>
          <dgm:orgChart val="1"/>
          <dgm:chPref val="1"/>
          <dgm:dir/>
          <dgm:animOne val="branch"/>
          <dgm:animLvl val="lvl"/>
          <dgm:resizeHandles/>
        </dgm:presLayoutVars>
      </dgm:prSet>
      <dgm:spPr/>
    </dgm:pt>
    <dgm:pt modelId="{15A5A6D0-82D8-445F-880D-DE20761B237F}" type="pres">
      <dgm:prSet presAssocID="{E184D9B2-D360-4D3A-92B1-DC477B8664D6}" presName="hierRoot1" presStyleCnt="0">
        <dgm:presLayoutVars>
          <dgm:hierBranch/>
        </dgm:presLayoutVars>
      </dgm:prSet>
      <dgm:spPr/>
    </dgm:pt>
    <dgm:pt modelId="{299EF8BA-B8C5-4966-B3DC-09CCF9A3D902}" type="pres">
      <dgm:prSet presAssocID="{E184D9B2-D360-4D3A-92B1-DC477B8664D6}" presName="rootComposite1" presStyleCnt="0"/>
      <dgm:spPr/>
    </dgm:pt>
    <dgm:pt modelId="{3347C198-3F1D-422F-B9BE-64D881F2B322}" type="pres">
      <dgm:prSet presAssocID="{E184D9B2-D360-4D3A-92B1-DC477B8664D6}" presName="rootText1" presStyleLbl="node0" presStyleIdx="0" presStyleCnt="1">
        <dgm:presLayoutVars>
          <dgm:chPref val="3"/>
        </dgm:presLayoutVars>
      </dgm:prSet>
      <dgm:spPr/>
      <dgm:t>
        <a:bodyPr/>
        <a:lstStyle/>
        <a:p>
          <a:endParaRPr lang="en-US"/>
        </a:p>
      </dgm:t>
    </dgm:pt>
    <dgm:pt modelId="{560128D5-20B8-4E55-BE67-EF968F4D74F5}" type="pres">
      <dgm:prSet presAssocID="{E184D9B2-D360-4D3A-92B1-DC477B8664D6}" presName="rootConnector1" presStyleLbl="node1" presStyleIdx="0" presStyleCnt="0"/>
      <dgm:spPr/>
      <dgm:t>
        <a:bodyPr/>
        <a:lstStyle/>
        <a:p>
          <a:endParaRPr lang="en-US"/>
        </a:p>
      </dgm:t>
    </dgm:pt>
    <dgm:pt modelId="{8B011492-EF1C-4C55-AB02-EB869949D648}" type="pres">
      <dgm:prSet presAssocID="{E184D9B2-D360-4D3A-92B1-DC477B8664D6}" presName="hierChild2" presStyleCnt="0"/>
      <dgm:spPr/>
    </dgm:pt>
    <dgm:pt modelId="{F89D7D0A-6AAC-4E40-B35E-E1E7BBE132EE}" type="pres">
      <dgm:prSet presAssocID="{12315A8E-AB23-4470-AA15-C01FDDA8B8C9}" presName="Name35" presStyleLbl="parChTrans1D2" presStyleIdx="0" presStyleCnt="1"/>
      <dgm:spPr/>
      <dgm:t>
        <a:bodyPr/>
        <a:lstStyle/>
        <a:p>
          <a:endParaRPr lang="en-US"/>
        </a:p>
      </dgm:t>
    </dgm:pt>
    <dgm:pt modelId="{AA63E418-3DC4-4065-B7A7-4523F8EC81B1}" type="pres">
      <dgm:prSet presAssocID="{EE174674-DF79-4DFD-AD46-FB8D05446BD5}" presName="hierRoot2" presStyleCnt="0">
        <dgm:presLayoutVars>
          <dgm:hierBranch/>
        </dgm:presLayoutVars>
      </dgm:prSet>
      <dgm:spPr/>
    </dgm:pt>
    <dgm:pt modelId="{1E842E00-31E3-41E5-BBD5-66DBA15408D8}" type="pres">
      <dgm:prSet presAssocID="{EE174674-DF79-4DFD-AD46-FB8D05446BD5}" presName="rootComposite" presStyleCnt="0"/>
      <dgm:spPr/>
    </dgm:pt>
    <dgm:pt modelId="{061B11D4-229A-4639-9AD5-DCEC16CABB0F}" type="pres">
      <dgm:prSet presAssocID="{EE174674-DF79-4DFD-AD46-FB8D05446BD5}" presName="rootText" presStyleLbl="node2" presStyleIdx="0" presStyleCnt="1">
        <dgm:presLayoutVars>
          <dgm:chPref val="3"/>
        </dgm:presLayoutVars>
      </dgm:prSet>
      <dgm:spPr/>
      <dgm:t>
        <a:bodyPr/>
        <a:lstStyle/>
        <a:p>
          <a:endParaRPr lang="en-US"/>
        </a:p>
      </dgm:t>
    </dgm:pt>
    <dgm:pt modelId="{B509D517-1909-45F6-9729-6D6E8EC40975}" type="pres">
      <dgm:prSet presAssocID="{EE174674-DF79-4DFD-AD46-FB8D05446BD5}" presName="rootConnector" presStyleLbl="node2" presStyleIdx="0" presStyleCnt="1"/>
      <dgm:spPr/>
      <dgm:t>
        <a:bodyPr/>
        <a:lstStyle/>
        <a:p>
          <a:endParaRPr lang="en-US"/>
        </a:p>
      </dgm:t>
    </dgm:pt>
    <dgm:pt modelId="{03EB6BA4-8427-45D4-BDB1-D4D89DF37A31}" type="pres">
      <dgm:prSet presAssocID="{EE174674-DF79-4DFD-AD46-FB8D05446BD5}" presName="hierChild4" presStyleCnt="0"/>
      <dgm:spPr/>
    </dgm:pt>
    <dgm:pt modelId="{46AC499D-BC96-4CB3-A1FB-60FF2B2B6110}" type="pres">
      <dgm:prSet presAssocID="{81953A3E-554A-44FE-B2AB-8FB61E3944F9}" presName="Name35" presStyleLbl="parChTrans1D3" presStyleIdx="0" presStyleCnt="4"/>
      <dgm:spPr/>
      <dgm:t>
        <a:bodyPr/>
        <a:lstStyle/>
        <a:p>
          <a:endParaRPr lang="en-US"/>
        </a:p>
      </dgm:t>
    </dgm:pt>
    <dgm:pt modelId="{A1A02438-A508-4EA2-A13B-C2668BA8C188}" type="pres">
      <dgm:prSet presAssocID="{F44EA664-215D-4F50-B596-1ED0B8EA97F9}" presName="hierRoot2" presStyleCnt="0">
        <dgm:presLayoutVars>
          <dgm:hierBranch val="r"/>
        </dgm:presLayoutVars>
      </dgm:prSet>
      <dgm:spPr/>
    </dgm:pt>
    <dgm:pt modelId="{7AB2CFD9-64B4-4826-826F-B5D250457AD1}" type="pres">
      <dgm:prSet presAssocID="{F44EA664-215D-4F50-B596-1ED0B8EA97F9}" presName="rootComposite" presStyleCnt="0"/>
      <dgm:spPr/>
    </dgm:pt>
    <dgm:pt modelId="{283C761C-391D-4017-A375-E796E52C8184}" type="pres">
      <dgm:prSet presAssocID="{F44EA664-215D-4F50-B596-1ED0B8EA97F9}" presName="rootText" presStyleLbl="node3" presStyleIdx="0" presStyleCnt="3">
        <dgm:presLayoutVars>
          <dgm:chPref val="3"/>
        </dgm:presLayoutVars>
      </dgm:prSet>
      <dgm:spPr/>
      <dgm:t>
        <a:bodyPr/>
        <a:lstStyle/>
        <a:p>
          <a:endParaRPr lang="en-US"/>
        </a:p>
      </dgm:t>
    </dgm:pt>
    <dgm:pt modelId="{36268F0B-2B0A-47D7-9C44-0CE2705292E4}" type="pres">
      <dgm:prSet presAssocID="{F44EA664-215D-4F50-B596-1ED0B8EA97F9}" presName="rootConnector" presStyleLbl="node3" presStyleIdx="0" presStyleCnt="3"/>
      <dgm:spPr/>
      <dgm:t>
        <a:bodyPr/>
        <a:lstStyle/>
        <a:p>
          <a:endParaRPr lang="en-US"/>
        </a:p>
      </dgm:t>
    </dgm:pt>
    <dgm:pt modelId="{DF76BA60-212E-447E-9C8A-48DFCD2E7801}" type="pres">
      <dgm:prSet presAssocID="{F44EA664-215D-4F50-B596-1ED0B8EA97F9}" presName="hierChild4" presStyleCnt="0"/>
      <dgm:spPr/>
    </dgm:pt>
    <dgm:pt modelId="{B8A18B2C-8EC0-4A76-A963-352231C5384C}" type="pres">
      <dgm:prSet presAssocID="{7E655110-45ED-45A6-8C91-74414FD72936}" presName="Name50" presStyleLbl="parChTrans1D4" presStyleIdx="0" presStyleCnt="3"/>
      <dgm:spPr/>
      <dgm:t>
        <a:bodyPr/>
        <a:lstStyle/>
        <a:p>
          <a:endParaRPr lang="en-US"/>
        </a:p>
      </dgm:t>
    </dgm:pt>
    <dgm:pt modelId="{B7D842B0-0334-4C61-BF01-4E5DCBCB5459}" type="pres">
      <dgm:prSet presAssocID="{608D7528-F205-49E2-8D0B-98FC4B99D7E2}" presName="hierRoot2" presStyleCnt="0">
        <dgm:presLayoutVars>
          <dgm:hierBranch val="r"/>
        </dgm:presLayoutVars>
      </dgm:prSet>
      <dgm:spPr/>
    </dgm:pt>
    <dgm:pt modelId="{CAF42F98-8F5C-4F53-A995-B045E2EC5361}" type="pres">
      <dgm:prSet presAssocID="{608D7528-F205-49E2-8D0B-98FC4B99D7E2}" presName="rootComposite" presStyleCnt="0"/>
      <dgm:spPr/>
    </dgm:pt>
    <dgm:pt modelId="{D2E2FF65-4E78-4965-8493-33D7015E457D}" type="pres">
      <dgm:prSet presAssocID="{608D7528-F205-49E2-8D0B-98FC4B99D7E2}" presName="rootText" presStyleLbl="node4" presStyleIdx="0" presStyleCnt="3">
        <dgm:presLayoutVars>
          <dgm:chPref val="3"/>
        </dgm:presLayoutVars>
      </dgm:prSet>
      <dgm:spPr/>
      <dgm:t>
        <a:bodyPr/>
        <a:lstStyle/>
        <a:p>
          <a:endParaRPr lang="en-US"/>
        </a:p>
      </dgm:t>
    </dgm:pt>
    <dgm:pt modelId="{35661939-7D26-4D11-AA37-AF329413A9EF}" type="pres">
      <dgm:prSet presAssocID="{608D7528-F205-49E2-8D0B-98FC4B99D7E2}" presName="rootConnector" presStyleLbl="node4" presStyleIdx="0" presStyleCnt="3"/>
      <dgm:spPr/>
      <dgm:t>
        <a:bodyPr/>
        <a:lstStyle/>
        <a:p>
          <a:endParaRPr lang="en-US"/>
        </a:p>
      </dgm:t>
    </dgm:pt>
    <dgm:pt modelId="{2AEA7F0B-9F8C-4185-B05D-FA916FE3F6F8}" type="pres">
      <dgm:prSet presAssocID="{608D7528-F205-49E2-8D0B-98FC4B99D7E2}" presName="hierChild4" presStyleCnt="0"/>
      <dgm:spPr/>
    </dgm:pt>
    <dgm:pt modelId="{58B5A7FB-F8AE-46CB-8FB9-2AB6AD3B252A}" type="pres">
      <dgm:prSet presAssocID="{608D7528-F205-49E2-8D0B-98FC4B99D7E2}" presName="hierChild5" presStyleCnt="0"/>
      <dgm:spPr/>
    </dgm:pt>
    <dgm:pt modelId="{22F89C7D-17D4-4FB7-8EE4-57E2834C0A96}" type="pres">
      <dgm:prSet presAssocID="{F44EA664-215D-4F50-B596-1ED0B8EA97F9}" presName="hierChild5" presStyleCnt="0"/>
      <dgm:spPr/>
    </dgm:pt>
    <dgm:pt modelId="{0CCCDCFF-C89A-41A2-A226-C190C25C23FF}" type="pres">
      <dgm:prSet presAssocID="{68BDD958-4395-4D54-B587-3B5E2FE56B75}" presName="Name35" presStyleLbl="parChTrans1D3" presStyleIdx="1" presStyleCnt="4"/>
      <dgm:spPr/>
      <dgm:t>
        <a:bodyPr/>
        <a:lstStyle/>
        <a:p>
          <a:endParaRPr lang="en-US"/>
        </a:p>
      </dgm:t>
    </dgm:pt>
    <dgm:pt modelId="{3CE4B6FF-B8F6-454A-A4A5-128B1DA8D8DC}" type="pres">
      <dgm:prSet presAssocID="{E44FA423-6B61-49CE-B1B3-6B9E1BB1C835}" presName="hierRoot2" presStyleCnt="0">
        <dgm:presLayoutVars>
          <dgm:hierBranch val="r"/>
        </dgm:presLayoutVars>
      </dgm:prSet>
      <dgm:spPr/>
    </dgm:pt>
    <dgm:pt modelId="{8AAB714D-D1FA-489C-BF04-79D9D4C57C77}" type="pres">
      <dgm:prSet presAssocID="{E44FA423-6B61-49CE-B1B3-6B9E1BB1C835}" presName="rootComposite" presStyleCnt="0"/>
      <dgm:spPr/>
    </dgm:pt>
    <dgm:pt modelId="{1B756E61-1835-4D16-9C5A-FF3761A2824A}" type="pres">
      <dgm:prSet presAssocID="{E44FA423-6B61-49CE-B1B3-6B9E1BB1C835}" presName="rootText" presStyleLbl="node3" presStyleIdx="1" presStyleCnt="3">
        <dgm:presLayoutVars>
          <dgm:chPref val="3"/>
        </dgm:presLayoutVars>
      </dgm:prSet>
      <dgm:spPr/>
      <dgm:t>
        <a:bodyPr/>
        <a:lstStyle/>
        <a:p>
          <a:endParaRPr lang="en-US"/>
        </a:p>
      </dgm:t>
    </dgm:pt>
    <dgm:pt modelId="{AF6B84D0-7A32-437A-A743-C15256048CF4}" type="pres">
      <dgm:prSet presAssocID="{E44FA423-6B61-49CE-B1B3-6B9E1BB1C835}" presName="rootConnector" presStyleLbl="node3" presStyleIdx="1" presStyleCnt="3"/>
      <dgm:spPr/>
      <dgm:t>
        <a:bodyPr/>
        <a:lstStyle/>
        <a:p>
          <a:endParaRPr lang="en-US"/>
        </a:p>
      </dgm:t>
    </dgm:pt>
    <dgm:pt modelId="{E8386ACA-93D4-49B0-9059-BFB11577EACF}" type="pres">
      <dgm:prSet presAssocID="{E44FA423-6B61-49CE-B1B3-6B9E1BB1C835}" presName="hierChild4" presStyleCnt="0"/>
      <dgm:spPr/>
    </dgm:pt>
    <dgm:pt modelId="{132A730D-F21E-425D-95E6-46BD8E23554C}" type="pres">
      <dgm:prSet presAssocID="{62810234-E645-4534-8E4E-14A9E42290CA}" presName="Name50" presStyleLbl="parChTrans1D4" presStyleIdx="1" presStyleCnt="3"/>
      <dgm:spPr/>
      <dgm:t>
        <a:bodyPr/>
        <a:lstStyle/>
        <a:p>
          <a:endParaRPr lang="en-US"/>
        </a:p>
      </dgm:t>
    </dgm:pt>
    <dgm:pt modelId="{4C21DD5B-0B42-4CBA-8AA7-EA0017FACA40}" type="pres">
      <dgm:prSet presAssocID="{C0D290CD-6DC9-47CA-9CCF-3FC31BCD5A33}" presName="hierRoot2" presStyleCnt="0">
        <dgm:presLayoutVars>
          <dgm:hierBranch val="r"/>
        </dgm:presLayoutVars>
      </dgm:prSet>
      <dgm:spPr/>
    </dgm:pt>
    <dgm:pt modelId="{6D279C3C-984A-4729-B77B-8D9A0A16CAC2}" type="pres">
      <dgm:prSet presAssocID="{C0D290CD-6DC9-47CA-9CCF-3FC31BCD5A33}" presName="rootComposite" presStyleCnt="0"/>
      <dgm:spPr/>
    </dgm:pt>
    <dgm:pt modelId="{9A219735-83CA-48EE-9DD0-4F68D6425D69}" type="pres">
      <dgm:prSet presAssocID="{C0D290CD-6DC9-47CA-9CCF-3FC31BCD5A33}" presName="rootText" presStyleLbl="node4" presStyleIdx="1" presStyleCnt="3">
        <dgm:presLayoutVars>
          <dgm:chPref val="3"/>
        </dgm:presLayoutVars>
      </dgm:prSet>
      <dgm:spPr/>
      <dgm:t>
        <a:bodyPr/>
        <a:lstStyle/>
        <a:p>
          <a:endParaRPr lang="en-US"/>
        </a:p>
      </dgm:t>
    </dgm:pt>
    <dgm:pt modelId="{E321EF97-FCC8-419E-8EA4-A953D47B2C9A}" type="pres">
      <dgm:prSet presAssocID="{C0D290CD-6DC9-47CA-9CCF-3FC31BCD5A33}" presName="rootConnector" presStyleLbl="node4" presStyleIdx="1" presStyleCnt="3"/>
      <dgm:spPr/>
      <dgm:t>
        <a:bodyPr/>
        <a:lstStyle/>
        <a:p>
          <a:endParaRPr lang="en-US"/>
        </a:p>
      </dgm:t>
    </dgm:pt>
    <dgm:pt modelId="{FDCE897A-06EB-4DE6-8EDC-761EA9D2BD7D}" type="pres">
      <dgm:prSet presAssocID="{C0D290CD-6DC9-47CA-9CCF-3FC31BCD5A33}" presName="hierChild4" presStyleCnt="0"/>
      <dgm:spPr/>
    </dgm:pt>
    <dgm:pt modelId="{9F18290F-6B78-43BF-A4FF-CDB63AAE0725}" type="pres">
      <dgm:prSet presAssocID="{C0D290CD-6DC9-47CA-9CCF-3FC31BCD5A33}" presName="hierChild5" presStyleCnt="0"/>
      <dgm:spPr/>
    </dgm:pt>
    <dgm:pt modelId="{E3341B4D-AA7B-439B-8103-1CCEDDD65B0B}" type="pres">
      <dgm:prSet presAssocID="{E44FA423-6B61-49CE-B1B3-6B9E1BB1C835}" presName="hierChild5" presStyleCnt="0"/>
      <dgm:spPr/>
    </dgm:pt>
    <dgm:pt modelId="{E2C37043-3374-4717-ABF7-F72B2EDE158B}" type="pres">
      <dgm:prSet presAssocID="{09B95FA2-18F0-4217-92E3-1833F0BE5B03}" presName="Name35" presStyleLbl="parChTrans1D3" presStyleIdx="2" presStyleCnt="4"/>
      <dgm:spPr/>
      <dgm:t>
        <a:bodyPr/>
        <a:lstStyle/>
        <a:p>
          <a:endParaRPr lang="en-US"/>
        </a:p>
      </dgm:t>
    </dgm:pt>
    <dgm:pt modelId="{D07AF259-263D-4D1D-A0F5-F50998CB7647}" type="pres">
      <dgm:prSet presAssocID="{AD359A16-AB11-42BB-8654-EE2934F0D05D}" presName="hierRoot2" presStyleCnt="0">
        <dgm:presLayoutVars>
          <dgm:hierBranch val="r"/>
        </dgm:presLayoutVars>
      </dgm:prSet>
      <dgm:spPr/>
    </dgm:pt>
    <dgm:pt modelId="{D351F593-EE98-476D-ACAD-F855445F5B4C}" type="pres">
      <dgm:prSet presAssocID="{AD359A16-AB11-42BB-8654-EE2934F0D05D}" presName="rootComposite" presStyleCnt="0"/>
      <dgm:spPr/>
    </dgm:pt>
    <dgm:pt modelId="{882A6200-7F19-42B3-BC2A-6AFA9C35BEA8}" type="pres">
      <dgm:prSet presAssocID="{AD359A16-AB11-42BB-8654-EE2934F0D05D}" presName="rootText" presStyleLbl="node3" presStyleIdx="2" presStyleCnt="3">
        <dgm:presLayoutVars>
          <dgm:chPref val="3"/>
        </dgm:presLayoutVars>
      </dgm:prSet>
      <dgm:spPr/>
      <dgm:t>
        <a:bodyPr/>
        <a:lstStyle/>
        <a:p>
          <a:endParaRPr lang="en-US"/>
        </a:p>
      </dgm:t>
    </dgm:pt>
    <dgm:pt modelId="{20C5D6F0-2427-43DA-B343-13676DDD902E}" type="pres">
      <dgm:prSet presAssocID="{AD359A16-AB11-42BB-8654-EE2934F0D05D}" presName="rootConnector" presStyleLbl="node3" presStyleIdx="2" presStyleCnt="3"/>
      <dgm:spPr/>
      <dgm:t>
        <a:bodyPr/>
        <a:lstStyle/>
        <a:p>
          <a:endParaRPr lang="en-US"/>
        </a:p>
      </dgm:t>
    </dgm:pt>
    <dgm:pt modelId="{E7ECEF76-2C46-4922-807E-F8196055CD24}" type="pres">
      <dgm:prSet presAssocID="{AD359A16-AB11-42BB-8654-EE2934F0D05D}" presName="hierChild4" presStyleCnt="0"/>
      <dgm:spPr/>
    </dgm:pt>
    <dgm:pt modelId="{B1147C80-90B2-4CC7-BD7B-2CCC1766A10E}" type="pres">
      <dgm:prSet presAssocID="{D9E0338E-14D2-4172-9A11-8BE660596764}" presName="Name50" presStyleLbl="parChTrans1D4" presStyleIdx="2" presStyleCnt="3"/>
      <dgm:spPr/>
      <dgm:t>
        <a:bodyPr/>
        <a:lstStyle/>
        <a:p>
          <a:endParaRPr lang="en-US"/>
        </a:p>
      </dgm:t>
    </dgm:pt>
    <dgm:pt modelId="{EBF01CFB-C516-447E-BF3C-CB1A92970816}" type="pres">
      <dgm:prSet presAssocID="{4E31D1A5-791D-4E63-92A9-75E6C2A4530C}" presName="hierRoot2" presStyleCnt="0">
        <dgm:presLayoutVars>
          <dgm:hierBranch val="r"/>
        </dgm:presLayoutVars>
      </dgm:prSet>
      <dgm:spPr/>
    </dgm:pt>
    <dgm:pt modelId="{096F208A-8E0C-4450-AC7F-D4DA47D03C6E}" type="pres">
      <dgm:prSet presAssocID="{4E31D1A5-791D-4E63-92A9-75E6C2A4530C}" presName="rootComposite" presStyleCnt="0"/>
      <dgm:spPr/>
    </dgm:pt>
    <dgm:pt modelId="{96B4D22A-5258-49D1-A69E-141DD710CEC5}" type="pres">
      <dgm:prSet presAssocID="{4E31D1A5-791D-4E63-92A9-75E6C2A4530C}" presName="rootText" presStyleLbl="node4" presStyleIdx="2" presStyleCnt="3">
        <dgm:presLayoutVars>
          <dgm:chPref val="3"/>
        </dgm:presLayoutVars>
      </dgm:prSet>
      <dgm:spPr/>
      <dgm:t>
        <a:bodyPr/>
        <a:lstStyle/>
        <a:p>
          <a:endParaRPr lang="en-US"/>
        </a:p>
      </dgm:t>
    </dgm:pt>
    <dgm:pt modelId="{C6D09BE9-8662-4BC8-AB56-C432E55B091B}" type="pres">
      <dgm:prSet presAssocID="{4E31D1A5-791D-4E63-92A9-75E6C2A4530C}" presName="rootConnector" presStyleLbl="node4" presStyleIdx="2" presStyleCnt="3"/>
      <dgm:spPr/>
      <dgm:t>
        <a:bodyPr/>
        <a:lstStyle/>
        <a:p>
          <a:endParaRPr lang="en-US"/>
        </a:p>
      </dgm:t>
    </dgm:pt>
    <dgm:pt modelId="{CAC98EBA-8153-4B45-9608-BA1BC711A6BE}" type="pres">
      <dgm:prSet presAssocID="{4E31D1A5-791D-4E63-92A9-75E6C2A4530C}" presName="hierChild4" presStyleCnt="0"/>
      <dgm:spPr/>
    </dgm:pt>
    <dgm:pt modelId="{A3135D22-E158-46E3-92DB-C349D85C7A5A}" type="pres">
      <dgm:prSet presAssocID="{4E31D1A5-791D-4E63-92A9-75E6C2A4530C}" presName="hierChild5" presStyleCnt="0"/>
      <dgm:spPr/>
    </dgm:pt>
    <dgm:pt modelId="{3B96D294-8CF8-4C18-B92F-9EE2693B8934}" type="pres">
      <dgm:prSet presAssocID="{AD359A16-AB11-42BB-8654-EE2934F0D05D}" presName="hierChild5" presStyleCnt="0"/>
      <dgm:spPr/>
    </dgm:pt>
    <dgm:pt modelId="{F87F3569-B1F1-458D-B088-B5768E345696}" type="pres">
      <dgm:prSet presAssocID="{EE174674-DF79-4DFD-AD46-FB8D05446BD5}" presName="hierChild5" presStyleCnt="0"/>
      <dgm:spPr/>
    </dgm:pt>
    <dgm:pt modelId="{6B92F794-926F-4D69-B7EA-3CDFBB7E15F0}" type="pres">
      <dgm:prSet presAssocID="{0F2223B7-80C9-4AF1-B84C-ABF2FB5E2848}" presName="Name111" presStyleLbl="parChTrans1D3" presStyleIdx="3" presStyleCnt="4"/>
      <dgm:spPr/>
      <dgm:t>
        <a:bodyPr/>
        <a:lstStyle/>
        <a:p>
          <a:endParaRPr lang="en-US"/>
        </a:p>
      </dgm:t>
    </dgm:pt>
    <dgm:pt modelId="{1127807B-FAB6-4AA8-9256-B1106B9329AF}" type="pres">
      <dgm:prSet presAssocID="{C547F95F-1EA7-4A1F-889B-5078CF64CAD7}" presName="hierRoot3" presStyleCnt="0">
        <dgm:presLayoutVars>
          <dgm:hierBranch/>
        </dgm:presLayoutVars>
      </dgm:prSet>
      <dgm:spPr/>
    </dgm:pt>
    <dgm:pt modelId="{60690F9B-D1CC-41BA-A40A-F3C1293CDA4C}" type="pres">
      <dgm:prSet presAssocID="{C547F95F-1EA7-4A1F-889B-5078CF64CAD7}" presName="rootComposite3" presStyleCnt="0"/>
      <dgm:spPr/>
    </dgm:pt>
    <dgm:pt modelId="{44C89D2B-D74D-4F35-B7B4-68B804E81BCB}" type="pres">
      <dgm:prSet presAssocID="{C547F95F-1EA7-4A1F-889B-5078CF64CAD7}" presName="rootText3" presStyleLbl="asst2" presStyleIdx="0" presStyleCnt="1">
        <dgm:presLayoutVars>
          <dgm:chPref val="3"/>
        </dgm:presLayoutVars>
      </dgm:prSet>
      <dgm:spPr/>
      <dgm:t>
        <a:bodyPr/>
        <a:lstStyle/>
        <a:p>
          <a:endParaRPr lang="en-US"/>
        </a:p>
      </dgm:t>
    </dgm:pt>
    <dgm:pt modelId="{341A6724-1ED6-4789-934C-CF6F9A078CAC}" type="pres">
      <dgm:prSet presAssocID="{C547F95F-1EA7-4A1F-889B-5078CF64CAD7}" presName="rootConnector3" presStyleLbl="asst2" presStyleIdx="0" presStyleCnt="1"/>
      <dgm:spPr/>
      <dgm:t>
        <a:bodyPr/>
        <a:lstStyle/>
        <a:p>
          <a:endParaRPr lang="en-US"/>
        </a:p>
      </dgm:t>
    </dgm:pt>
    <dgm:pt modelId="{6A041AE7-FAA4-4AD7-B801-F418C97F0C01}" type="pres">
      <dgm:prSet presAssocID="{C547F95F-1EA7-4A1F-889B-5078CF64CAD7}" presName="hierChild6" presStyleCnt="0"/>
      <dgm:spPr/>
    </dgm:pt>
    <dgm:pt modelId="{C850C283-770A-4ED6-A130-A0CEBF600236}" type="pres">
      <dgm:prSet presAssocID="{C547F95F-1EA7-4A1F-889B-5078CF64CAD7}" presName="hierChild7" presStyleCnt="0"/>
      <dgm:spPr/>
    </dgm:pt>
    <dgm:pt modelId="{BFC88989-42E0-4FCD-9FFB-6405CB9983D6}" type="pres">
      <dgm:prSet presAssocID="{E184D9B2-D360-4D3A-92B1-DC477B8664D6}" presName="hierChild3" presStyleCnt="0"/>
      <dgm:spPr/>
    </dgm:pt>
  </dgm:ptLst>
  <dgm:cxnLst>
    <dgm:cxn modelId="{8273D38B-54AB-2646-9464-CF667B3ED6C7}" type="presOf" srcId="{E44FA423-6B61-49CE-B1B3-6B9E1BB1C835}" destId="{1B756E61-1835-4D16-9C5A-FF3761A2824A}" srcOrd="0" destOrd="0" presId="urn:microsoft.com/office/officeart/2005/8/layout/orgChart1"/>
    <dgm:cxn modelId="{A7B507B5-4DDC-49A0-9479-57D933026ADD}" srcId="{EE174674-DF79-4DFD-AD46-FB8D05446BD5}" destId="{E44FA423-6B61-49CE-B1B3-6B9E1BB1C835}" srcOrd="2" destOrd="0" parTransId="{68BDD958-4395-4D54-B587-3B5E2FE56B75}" sibTransId="{CA84A48C-4CD9-4447-925E-411B3F4020A6}"/>
    <dgm:cxn modelId="{93B3073C-E2FC-3449-8D8F-7409CD949E14}" type="presOf" srcId="{C547F95F-1EA7-4A1F-889B-5078CF64CAD7}" destId="{341A6724-1ED6-4789-934C-CF6F9A078CAC}" srcOrd="1" destOrd="0" presId="urn:microsoft.com/office/officeart/2005/8/layout/orgChart1"/>
    <dgm:cxn modelId="{728C4429-1E6E-1940-A5AD-75E42C2AB679}" type="presOf" srcId="{F44EA664-215D-4F50-B596-1ED0B8EA97F9}" destId="{283C761C-391D-4017-A375-E796E52C8184}" srcOrd="0" destOrd="0" presId="urn:microsoft.com/office/officeart/2005/8/layout/orgChart1"/>
    <dgm:cxn modelId="{13455B56-4875-8545-B168-76DB65CE1D9F}" type="presOf" srcId="{D9E0338E-14D2-4172-9A11-8BE660596764}" destId="{B1147C80-90B2-4CC7-BD7B-2CCC1766A10E}" srcOrd="0" destOrd="0" presId="urn:microsoft.com/office/officeart/2005/8/layout/orgChart1"/>
    <dgm:cxn modelId="{F5511719-6C62-46B8-B3C2-F36C8EEF9C2A}" srcId="{EE174674-DF79-4DFD-AD46-FB8D05446BD5}" destId="{F44EA664-215D-4F50-B596-1ED0B8EA97F9}" srcOrd="1" destOrd="0" parTransId="{81953A3E-554A-44FE-B2AB-8FB61E3944F9}" sibTransId="{E5BB2845-96D0-4782-8A48-CFD87BFC6012}"/>
    <dgm:cxn modelId="{2961B30F-6E0A-E445-83E2-BD8A2A846641}" type="presOf" srcId="{4E31D1A5-791D-4E63-92A9-75E6C2A4530C}" destId="{C6D09BE9-8662-4BC8-AB56-C432E55B091B}" srcOrd="1" destOrd="0" presId="urn:microsoft.com/office/officeart/2005/8/layout/orgChart1"/>
    <dgm:cxn modelId="{0C107B4F-B053-2443-B72E-90CDF080B246}" type="presOf" srcId="{E184D9B2-D360-4D3A-92B1-DC477B8664D6}" destId="{3347C198-3F1D-422F-B9BE-64D881F2B322}" srcOrd="0" destOrd="0" presId="urn:microsoft.com/office/officeart/2005/8/layout/orgChart1"/>
    <dgm:cxn modelId="{6B01371D-D198-2147-BB7A-A595FD902234}" type="presOf" srcId="{F44EA664-215D-4F50-B596-1ED0B8EA97F9}" destId="{36268F0B-2B0A-47D7-9C44-0CE2705292E4}" srcOrd="1" destOrd="0" presId="urn:microsoft.com/office/officeart/2005/8/layout/orgChart1"/>
    <dgm:cxn modelId="{9CC6C7F1-3F78-9C4C-8C62-80B2375C0DDE}" type="presOf" srcId="{1EBC577A-9DC7-4F6E-A3F4-883F4CB0162A}" destId="{8FC07DE8-CD63-4CA1-94D9-DCE972FB719B}" srcOrd="0" destOrd="0" presId="urn:microsoft.com/office/officeart/2005/8/layout/orgChart1"/>
    <dgm:cxn modelId="{D87CDBD7-C6C7-8A45-94E1-302DA30A2465}" type="presOf" srcId="{62810234-E645-4534-8E4E-14A9E42290CA}" destId="{132A730D-F21E-425D-95E6-46BD8E23554C}" srcOrd="0" destOrd="0" presId="urn:microsoft.com/office/officeart/2005/8/layout/orgChart1"/>
    <dgm:cxn modelId="{4C1A7AF6-8B44-4CF9-AB93-7826D9DE461C}" srcId="{AD359A16-AB11-42BB-8654-EE2934F0D05D}" destId="{4E31D1A5-791D-4E63-92A9-75E6C2A4530C}" srcOrd="0" destOrd="0" parTransId="{D9E0338E-14D2-4172-9A11-8BE660596764}" sibTransId="{41CFB837-DC98-42AA-9C3E-D292E85B0DAF}"/>
    <dgm:cxn modelId="{3E43D4FC-D9EB-6C4F-A9E1-32751B868F39}" type="presOf" srcId="{608D7528-F205-49E2-8D0B-98FC4B99D7E2}" destId="{D2E2FF65-4E78-4965-8493-33D7015E457D}" srcOrd="0" destOrd="0" presId="urn:microsoft.com/office/officeart/2005/8/layout/orgChart1"/>
    <dgm:cxn modelId="{9B25881E-5D10-4113-9250-570CD5B93303}" srcId="{EE174674-DF79-4DFD-AD46-FB8D05446BD5}" destId="{C547F95F-1EA7-4A1F-889B-5078CF64CAD7}" srcOrd="0" destOrd="0" parTransId="{0F2223B7-80C9-4AF1-B84C-ABF2FB5E2848}" sibTransId="{51D85ABC-E04F-44CD-A30B-0C3E77062E23}"/>
    <dgm:cxn modelId="{37A3057A-40DE-B94E-9663-179CB95BA165}" type="presOf" srcId="{AD359A16-AB11-42BB-8654-EE2934F0D05D}" destId="{20C5D6F0-2427-43DA-B343-13676DDD902E}" srcOrd="1" destOrd="0" presId="urn:microsoft.com/office/officeart/2005/8/layout/orgChart1"/>
    <dgm:cxn modelId="{4226DA1B-2625-7D40-8ABE-20058CB8C63B}" type="presOf" srcId="{AD359A16-AB11-42BB-8654-EE2934F0D05D}" destId="{882A6200-7F19-42B3-BC2A-6AFA9C35BEA8}" srcOrd="0" destOrd="0" presId="urn:microsoft.com/office/officeart/2005/8/layout/orgChart1"/>
    <dgm:cxn modelId="{613AAA4A-5277-DE41-BBD4-343F0A1C4A1C}" type="presOf" srcId="{C0D290CD-6DC9-47CA-9CCF-3FC31BCD5A33}" destId="{E321EF97-FCC8-419E-8EA4-A953D47B2C9A}" srcOrd="1" destOrd="0" presId="urn:microsoft.com/office/officeart/2005/8/layout/orgChart1"/>
    <dgm:cxn modelId="{6CFD7789-1EDA-E14A-94BD-AD2AD39111C2}" type="presOf" srcId="{4E31D1A5-791D-4E63-92A9-75E6C2A4530C}" destId="{96B4D22A-5258-49D1-A69E-141DD710CEC5}" srcOrd="0" destOrd="0" presId="urn:microsoft.com/office/officeart/2005/8/layout/orgChart1"/>
    <dgm:cxn modelId="{A899BB94-7CD6-7345-940A-AD989A1B4DDA}" type="presOf" srcId="{C0D290CD-6DC9-47CA-9CCF-3FC31BCD5A33}" destId="{9A219735-83CA-48EE-9DD0-4F68D6425D69}" srcOrd="0" destOrd="0" presId="urn:microsoft.com/office/officeart/2005/8/layout/orgChart1"/>
    <dgm:cxn modelId="{DBAC78A8-D05E-CB43-B17B-6569C5223C2A}" type="presOf" srcId="{C547F95F-1EA7-4A1F-889B-5078CF64CAD7}" destId="{44C89D2B-D74D-4F35-B7B4-68B804E81BCB}" srcOrd="0" destOrd="0" presId="urn:microsoft.com/office/officeart/2005/8/layout/orgChart1"/>
    <dgm:cxn modelId="{BA25E02A-47CF-9440-9447-9C2762C1A70F}" type="presOf" srcId="{EE174674-DF79-4DFD-AD46-FB8D05446BD5}" destId="{061B11D4-229A-4639-9AD5-DCEC16CABB0F}" srcOrd="0" destOrd="0" presId="urn:microsoft.com/office/officeart/2005/8/layout/orgChart1"/>
    <dgm:cxn modelId="{C1264B2E-B84F-402D-9B95-7F1EB28F7D6C}" srcId="{E184D9B2-D360-4D3A-92B1-DC477B8664D6}" destId="{EE174674-DF79-4DFD-AD46-FB8D05446BD5}" srcOrd="0" destOrd="0" parTransId="{12315A8E-AB23-4470-AA15-C01FDDA8B8C9}" sibTransId="{FC41A589-8D0C-4B12-9F23-2E1FBF1D1D12}"/>
    <dgm:cxn modelId="{B8F9A871-E584-9C4F-91EA-4CB4BB208EF4}" type="presOf" srcId="{E184D9B2-D360-4D3A-92B1-DC477B8664D6}" destId="{560128D5-20B8-4E55-BE67-EF968F4D74F5}" srcOrd="1" destOrd="0" presId="urn:microsoft.com/office/officeart/2005/8/layout/orgChart1"/>
    <dgm:cxn modelId="{27F894F2-5DA7-8642-85F6-F4E68AA76BBF}" type="presOf" srcId="{608D7528-F205-49E2-8D0B-98FC4B99D7E2}" destId="{35661939-7D26-4D11-AA37-AF329413A9EF}" srcOrd="1" destOrd="0" presId="urn:microsoft.com/office/officeart/2005/8/layout/orgChart1"/>
    <dgm:cxn modelId="{875AD9B0-4235-E841-9A3C-6D3051EE887B}" type="presOf" srcId="{7E655110-45ED-45A6-8C91-74414FD72936}" destId="{B8A18B2C-8EC0-4A76-A963-352231C5384C}" srcOrd="0" destOrd="0" presId="urn:microsoft.com/office/officeart/2005/8/layout/orgChart1"/>
    <dgm:cxn modelId="{FD1965A7-F9B8-2B4E-8E86-126C4969316E}" type="presOf" srcId="{EE174674-DF79-4DFD-AD46-FB8D05446BD5}" destId="{B509D517-1909-45F6-9729-6D6E8EC40975}" srcOrd="1" destOrd="0" presId="urn:microsoft.com/office/officeart/2005/8/layout/orgChart1"/>
    <dgm:cxn modelId="{054DFA82-B1F0-4942-8A13-A52A39EF7D30}" type="presOf" srcId="{81953A3E-554A-44FE-B2AB-8FB61E3944F9}" destId="{46AC499D-BC96-4CB3-A1FB-60FF2B2B6110}" srcOrd="0" destOrd="0" presId="urn:microsoft.com/office/officeart/2005/8/layout/orgChart1"/>
    <dgm:cxn modelId="{0B8A66D1-87C0-DF40-BC82-967A3117A55F}" type="presOf" srcId="{68BDD958-4395-4D54-B587-3B5E2FE56B75}" destId="{0CCCDCFF-C89A-41A2-A226-C190C25C23FF}" srcOrd="0" destOrd="0" presId="urn:microsoft.com/office/officeart/2005/8/layout/orgChart1"/>
    <dgm:cxn modelId="{E7F2436C-6080-274E-8A9A-6F9D854D3149}" type="presOf" srcId="{0F2223B7-80C9-4AF1-B84C-ABF2FB5E2848}" destId="{6B92F794-926F-4D69-B7EA-3CDFBB7E15F0}" srcOrd="0" destOrd="0" presId="urn:microsoft.com/office/officeart/2005/8/layout/orgChart1"/>
    <dgm:cxn modelId="{D7652393-1B36-F846-ACCF-8F871C26B464}" type="presOf" srcId="{09B95FA2-18F0-4217-92E3-1833F0BE5B03}" destId="{E2C37043-3374-4717-ABF7-F72B2EDE158B}" srcOrd="0" destOrd="0" presId="urn:microsoft.com/office/officeart/2005/8/layout/orgChart1"/>
    <dgm:cxn modelId="{01367644-6F62-4DDD-A214-E9D72088B268}" srcId="{EE174674-DF79-4DFD-AD46-FB8D05446BD5}" destId="{AD359A16-AB11-42BB-8654-EE2934F0D05D}" srcOrd="3" destOrd="0" parTransId="{09B95FA2-18F0-4217-92E3-1833F0BE5B03}" sibTransId="{BEA5D8F1-0374-409B-873E-B5A9FE4E0EB3}"/>
    <dgm:cxn modelId="{B4A83B8E-6AF9-429A-BAA8-6FDEEA98D5BD}" srcId="{F44EA664-215D-4F50-B596-1ED0B8EA97F9}" destId="{608D7528-F205-49E2-8D0B-98FC4B99D7E2}" srcOrd="0" destOrd="0" parTransId="{7E655110-45ED-45A6-8C91-74414FD72936}" sibTransId="{DCC8CB1A-E8C2-4DA2-9443-20809A22A6D3}"/>
    <dgm:cxn modelId="{A0248118-CB77-4F0E-B2AF-599DBD365777}" srcId="{1EBC577A-9DC7-4F6E-A3F4-883F4CB0162A}" destId="{E184D9B2-D360-4D3A-92B1-DC477B8664D6}" srcOrd="0" destOrd="0" parTransId="{6530A275-9D6C-4778-96CD-5958A3CFA766}" sibTransId="{B21E76F4-BF92-4A87-A1B3-FED88C424A89}"/>
    <dgm:cxn modelId="{2ACED1DF-55A3-4C4C-9ECD-57381D67EC58}" srcId="{E44FA423-6B61-49CE-B1B3-6B9E1BB1C835}" destId="{C0D290CD-6DC9-47CA-9CCF-3FC31BCD5A33}" srcOrd="0" destOrd="0" parTransId="{62810234-E645-4534-8E4E-14A9E42290CA}" sibTransId="{99005B2F-3C93-4B32-8FAF-A851B6A0C625}"/>
    <dgm:cxn modelId="{CCEF891B-49BB-4143-9AE3-CCE3E6B896CE}" type="presOf" srcId="{12315A8E-AB23-4470-AA15-C01FDDA8B8C9}" destId="{F89D7D0A-6AAC-4E40-B35E-E1E7BBE132EE}" srcOrd="0" destOrd="0" presId="urn:microsoft.com/office/officeart/2005/8/layout/orgChart1"/>
    <dgm:cxn modelId="{330DE2C6-563D-844B-AC63-F4A444FAFAEB}" type="presOf" srcId="{E44FA423-6B61-49CE-B1B3-6B9E1BB1C835}" destId="{AF6B84D0-7A32-437A-A743-C15256048CF4}" srcOrd="1" destOrd="0" presId="urn:microsoft.com/office/officeart/2005/8/layout/orgChart1"/>
    <dgm:cxn modelId="{2F6A402C-FBE8-814E-8E2B-46D64A52E03B}" type="presParOf" srcId="{8FC07DE8-CD63-4CA1-94D9-DCE972FB719B}" destId="{15A5A6D0-82D8-445F-880D-DE20761B237F}" srcOrd="0" destOrd="0" presId="urn:microsoft.com/office/officeart/2005/8/layout/orgChart1"/>
    <dgm:cxn modelId="{B8F11D81-6B61-2F4C-AF13-45FC9FB145B0}" type="presParOf" srcId="{15A5A6D0-82D8-445F-880D-DE20761B237F}" destId="{299EF8BA-B8C5-4966-B3DC-09CCF9A3D902}" srcOrd="0" destOrd="0" presId="urn:microsoft.com/office/officeart/2005/8/layout/orgChart1"/>
    <dgm:cxn modelId="{633C386D-33F1-114B-AE2E-79CCA90EA48D}" type="presParOf" srcId="{299EF8BA-B8C5-4966-B3DC-09CCF9A3D902}" destId="{3347C198-3F1D-422F-B9BE-64D881F2B322}" srcOrd="0" destOrd="0" presId="urn:microsoft.com/office/officeart/2005/8/layout/orgChart1"/>
    <dgm:cxn modelId="{E3BB5F95-EFFE-AA41-A032-4151752A3515}" type="presParOf" srcId="{299EF8BA-B8C5-4966-B3DC-09CCF9A3D902}" destId="{560128D5-20B8-4E55-BE67-EF968F4D74F5}" srcOrd="1" destOrd="0" presId="urn:microsoft.com/office/officeart/2005/8/layout/orgChart1"/>
    <dgm:cxn modelId="{C84AFCDC-1319-BB4D-8822-76F4650BDD4D}" type="presParOf" srcId="{15A5A6D0-82D8-445F-880D-DE20761B237F}" destId="{8B011492-EF1C-4C55-AB02-EB869949D648}" srcOrd="1" destOrd="0" presId="urn:microsoft.com/office/officeart/2005/8/layout/orgChart1"/>
    <dgm:cxn modelId="{48394DA7-A20D-F24C-B4C6-E6588839EBCE}" type="presParOf" srcId="{8B011492-EF1C-4C55-AB02-EB869949D648}" destId="{F89D7D0A-6AAC-4E40-B35E-E1E7BBE132EE}" srcOrd="0" destOrd="0" presId="urn:microsoft.com/office/officeart/2005/8/layout/orgChart1"/>
    <dgm:cxn modelId="{F8F4A927-A154-F640-8E57-5A8CDFECEE54}" type="presParOf" srcId="{8B011492-EF1C-4C55-AB02-EB869949D648}" destId="{AA63E418-3DC4-4065-B7A7-4523F8EC81B1}" srcOrd="1" destOrd="0" presId="urn:microsoft.com/office/officeart/2005/8/layout/orgChart1"/>
    <dgm:cxn modelId="{5A577B55-A7D7-4E44-8E73-1D3244891A7E}" type="presParOf" srcId="{AA63E418-3DC4-4065-B7A7-4523F8EC81B1}" destId="{1E842E00-31E3-41E5-BBD5-66DBA15408D8}" srcOrd="0" destOrd="0" presId="urn:microsoft.com/office/officeart/2005/8/layout/orgChart1"/>
    <dgm:cxn modelId="{2CA4E7DC-335C-A54E-B2D9-4B32779D58A4}" type="presParOf" srcId="{1E842E00-31E3-41E5-BBD5-66DBA15408D8}" destId="{061B11D4-229A-4639-9AD5-DCEC16CABB0F}" srcOrd="0" destOrd="0" presId="urn:microsoft.com/office/officeart/2005/8/layout/orgChart1"/>
    <dgm:cxn modelId="{3B1CD5BC-0295-BA45-87E4-BAA345966C65}" type="presParOf" srcId="{1E842E00-31E3-41E5-BBD5-66DBA15408D8}" destId="{B509D517-1909-45F6-9729-6D6E8EC40975}" srcOrd="1" destOrd="0" presId="urn:microsoft.com/office/officeart/2005/8/layout/orgChart1"/>
    <dgm:cxn modelId="{D0E43924-2F2C-D54F-A6BE-8F92FC675218}" type="presParOf" srcId="{AA63E418-3DC4-4065-B7A7-4523F8EC81B1}" destId="{03EB6BA4-8427-45D4-BDB1-D4D89DF37A31}" srcOrd="1" destOrd="0" presId="urn:microsoft.com/office/officeart/2005/8/layout/orgChart1"/>
    <dgm:cxn modelId="{EDB97547-DE30-8E46-9BE0-877072B58286}" type="presParOf" srcId="{03EB6BA4-8427-45D4-BDB1-D4D89DF37A31}" destId="{46AC499D-BC96-4CB3-A1FB-60FF2B2B6110}" srcOrd="0" destOrd="0" presId="urn:microsoft.com/office/officeart/2005/8/layout/orgChart1"/>
    <dgm:cxn modelId="{4AAF1DC7-396B-1145-BD6F-9FE1F1C5EB1C}" type="presParOf" srcId="{03EB6BA4-8427-45D4-BDB1-D4D89DF37A31}" destId="{A1A02438-A508-4EA2-A13B-C2668BA8C188}" srcOrd="1" destOrd="0" presId="urn:microsoft.com/office/officeart/2005/8/layout/orgChart1"/>
    <dgm:cxn modelId="{FDBDD3C9-8141-4640-879E-BAD37E6A10B6}" type="presParOf" srcId="{A1A02438-A508-4EA2-A13B-C2668BA8C188}" destId="{7AB2CFD9-64B4-4826-826F-B5D250457AD1}" srcOrd="0" destOrd="0" presId="urn:microsoft.com/office/officeart/2005/8/layout/orgChart1"/>
    <dgm:cxn modelId="{05331A78-4240-DB47-A434-6664B8DF1E70}" type="presParOf" srcId="{7AB2CFD9-64B4-4826-826F-B5D250457AD1}" destId="{283C761C-391D-4017-A375-E796E52C8184}" srcOrd="0" destOrd="0" presId="urn:microsoft.com/office/officeart/2005/8/layout/orgChart1"/>
    <dgm:cxn modelId="{1B5824C8-667B-A24F-A8AD-EFCBF058CC29}" type="presParOf" srcId="{7AB2CFD9-64B4-4826-826F-B5D250457AD1}" destId="{36268F0B-2B0A-47D7-9C44-0CE2705292E4}" srcOrd="1" destOrd="0" presId="urn:microsoft.com/office/officeart/2005/8/layout/orgChart1"/>
    <dgm:cxn modelId="{B46B1B86-6E6D-6F4D-B555-C8EEE971F89F}" type="presParOf" srcId="{A1A02438-A508-4EA2-A13B-C2668BA8C188}" destId="{DF76BA60-212E-447E-9C8A-48DFCD2E7801}" srcOrd="1" destOrd="0" presId="urn:microsoft.com/office/officeart/2005/8/layout/orgChart1"/>
    <dgm:cxn modelId="{519538E6-97EC-FA48-ACDD-2B2E9B48DEB4}" type="presParOf" srcId="{DF76BA60-212E-447E-9C8A-48DFCD2E7801}" destId="{B8A18B2C-8EC0-4A76-A963-352231C5384C}" srcOrd="0" destOrd="0" presId="urn:microsoft.com/office/officeart/2005/8/layout/orgChart1"/>
    <dgm:cxn modelId="{3318EBDB-4E29-5742-8B7D-B544488F15BC}" type="presParOf" srcId="{DF76BA60-212E-447E-9C8A-48DFCD2E7801}" destId="{B7D842B0-0334-4C61-BF01-4E5DCBCB5459}" srcOrd="1" destOrd="0" presId="urn:microsoft.com/office/officeart/2005/8/layout/orgChart1"/>
    <dgm:cxn modelId="{2DCA8D52-415A-344D-8326-FE521CC46160}" type="presParOf" srcId="{B7D842B0-0334-4C61-BF01-4E5DCBCB5459}" destId="{CAF42F98-8F5C-4F53-A995-B045E2EC5361}" srcOrd="0" destOrd="0" presId="urn:microsoft.com/office/officeart/2005/8/layout/orgChart1"/>
    <dgm:cxn modelId="{5568766E-A7F8-8C46-A1D9-01E0ED1F6E31}" type="presParOf" srcId="{CAF42F98-8F5C-4F53-A995-B045E2EC5361}" destId="{D2E2FF65-4E78-4965-8493-33D7015E457D}" srcOrd="0" destOrd="0" presId="urn:microsoft.com/office/officeart/2005/8/layout/orgChart1"/>
    <dgm:cxn modelId="{EB69CB08-76C5-BE4B-BCB2-1D604AFFEA36}" type="presParOf" srcId="{CAF42F98-8F5C-4F53-A995-B045E2EC5361}" destId="{35661939-7D26-4D11-AA37-AF329413A9EF}" srcOrd="1" destOrd="0" presId="urn:microsoft.com/office/officeart/2005/8/layout/orgChart1"/>
    <dgm:cxn modelId="{3D071049-698D-5D4F-B1B6-921BC3D5A307}" type="presParOf" srcId="{B7D842B0-0334-4C61-BF01-4E5DCBCB5459}" destId="{2AEA7F0B-9F8C-4185-B05D-FA916FE3F6F8}" srcOrd="1" destOrd="0" presId="urn:microsoft.com/office/officeart/2005/8/layout/orgChart1"/>
    <dgm:cxn modelId="{32AF298A-FBF2-9E47-BD6C-BA7D7E96EDE6}" type="presParOf" srcId="{B7D842B0-0334-4C61-BF01-4E5DCBCB5459}" destId="{58B5A7FB-F8AE-46CB-8FB9-2AB6AD3B252A}" srcOrd="2" destOrd="0" presId="urn:microsoft.com/office/officeart/2005/8/layout/orgChart1"/>
    <dgm:cxn modelId="{1B02A095-6978-EA4D-BC55-E489DB0CCA6B}" type="presParOf" srcId="{A1A02438-A508-4EA2-A13B-C2668BA8C188}" destId="{22F89C7D-17D4-4FB7-8EE4-57E2834C0A96}" srcOrd="2" destOrd="0" presId="urn:microsoft.com/office/officeart/2005/8/layout/orgChart1"/>
    <dgm:cxn modelId="{93455C0C-6795-3E4A-909F-92EEF65C4118}" type="presParOf" srcId="{03EB6BA4-8427-45D4-BDB1-D4D89DF37A31}" destId="{0CCCDCFF-C89A-41A2-A226-C190C25C23FF}" srcOrd="2" destOrd="0" presId="urn:microsoft.com/office/officeart/2005/8/layout/orgChart1"/>
    <dgm:cxn modelId="{DCD26FFB-6F76-0B4A-8382-AC2B01A5CA86}" type="presParOf" srcId="{03EB6BA4-8427-45D4-BDB1-D4D89DF37A31}" destId="{3CE4B6FF-B8F6-454A-A4A5-128B1DA8D8DC}" srcOrd="3" destOrd="0" presId="urn:microsoft.com/office/officeart/2005/8/layout/orgChart1"/>
    <dgm:cxn modelId="{EAC1189F-9493-F74B-A5FE-7999CCCE0BF8}" type="presParOf" srcId="{3CE4B6FF-B8F6-454A-A4A5-128B1DA8D8DC}" destId="{8AAB714D-D1FA-489C-BF04-79D9D4C57C77}" srcOrd="0" destOrd="0" presId="urn:microsoft.com/office/officeart/2005/8/layout/orgChart1"/>
    <dgm:cxn modelId="{22B16C60-4C7B-5E4B-A524-E8E902D5FA3B}" type="presParOf" srcId="{8AAB714D-D1FA-489C-BF04-79D9D4C57C77}" destId="{1B756E61-1835-4D16-9C5A-FF3761A2824A}" srcOrd="0" destOrd="0" presId="urn:microsoft.com/office/officeart/2005/8/layout/orgChart1"/>
    <dgm:cxn modelId="{C994D793-51EC-994B-B8C5-209612127F29}" type="presParOf" srcId="{8AAB714D-D1FA-489C-BF04-79D9D4C57C77}" destId="{AF6B84D0-7A32-437A-A743-C15256048CF4}" srcOrd="1" destOrd="0" presId="urn:microsoft.com/office/officeart/2005/8/layout/orgChart1"/>
    <dgm:cxn modelId="{83163A5D-291B-3843-89DC-F80390C316CA}" type="presParOf" srcId="{3CE4B6FF-B8F6-454A-A4A5-128B1DA8D8DC}" destId="{E8386ACA-93D4-49B0-9059-BFB11577EACF}" srcOrd="1" destOrd="0" presId="urn:microsoft.com/office/officeart/2005/8/layout/orgChart1"/>
    <dgm:cxn modelId="{16F8DD48-7DED-6A4D-80BD-AC5336643DEB}" type="presParOf" srcId="{E8386ACA-93D4-49B0-9059-BFB11577EACF}" destId="{132A730D-F21E-425D-95E6-46BD8E23554C}" srcOrd="0" destOrd="0" presId="urn:microsoft.com/office/officeart/2005/8/layout/orgChart1"/>
    <dgm:cxn modelId="{0376DFF9-45C0-9A46-9F55-EF002D9898F2}" type="presParOf" srcId="{E8386ACA-93D4-49B0-9059-BFB11577EACF}" destId="{4C21DD5B-0B42-4CBA-8AA7-EA0017FACA40}" srcOrd="1" destOrd="0" presId="urn:microsoft.com/office/officeart/2005/8/layout/orgChart1"/>
    <dgm:cxn modelId="{0A16483E-9168-9741-9C48-49E6AB9A38C1}" type="presParOf" srcId="{4C21DD5B-0B42-4CBA-8AA7-EA0017FACA40}" destId="{6D279C3C-984A-4729-B77B-8D9A0A16CAC2}" srcOrd="0" destOrd="0" presId="urn:microsoft.com/office/officeart/2005/8/layout/orgChart1"/>
    <dgm:cxn modelId="{C0BBF1BD-46ED-D546-92F3-27F604CFDADC}" type="presParOf" srcId="{6D279C3C-984A-4729-B77B-8D9A0A16CAC2}" destId="{9A219735-83CA-48EE-9DD0-4F68D6425D69}" srcOrd="0" destOrd="0" presId="urn:microsoft.com/office/officeart/2005/8/layout/orgChart1"/>
    <dgm:cxn modelId="{4A099DCA-72C2-DE4B-8C75-00219D1A7FE1}" type="presParOf" srcId="{6D279C3C-984A-4729-B77B-8D9A0A16CAC2}" destId="{E321EF97-FCC8-419E-8EA4-A953D47B2C9A}" srcOrd="1" destOrd="0" presId="urn:microsoft.com/office/officeart/2005/8/layout/orgChart1"/>
    <dgm:cxn modelId="{47C41397-1290-6B47-BECE-0180B0CF0A21}" type="presParOf" srcId="{4C21DD5B-0B42-4CBA-8AA7-EA0017FACA40}" destId="{FDCE897A-06EB-4DE6-8EDC-761EA9D2BD7D}" srcOrd="1" destOrd="0" presId="urn:microsoft.com/office/officeart/2005/8/layout/orgChart1"/>
    <dgm:cxn modelId="{D4E7C2BA-1851-3C46-9BEA-8BAEC21843D8}" type="presParOf" srcId="{4C21DD5B-0B42-4CBA-8AA7-EA0017FACA40}" destId="{9F18290F-6B78-43BF-A4FF-CDB63AAE0725}" srcOrd="2" destOrd="0" presId="urn:microsoft.com/office/officeart/2005/8/layout/orgChart1"/>
    <dgm:cxn modelId="{00CE542A-78CB-524E-86D4-109F1B2EAF30}" type="presParOf" srcId="{3CE4B6FF-B8F6-454A-A4A5-128B1DA8D8DC}" destId="{E3341B4D-AA7B-439B-8103-1CCEDDD65B0B}" srcOrd="2" destOrd="0" presId="urn:microsoft.com/office/officeart/2005/8/layout/orgChart1"/>
    <dgm:cxn modelId="{7A40644A-7727-4B4B-833F-330C64439887}" type="presParOf" srcId="{03EB6BA4-8427-45D4-BDB1-D4D89DF37A31}" destId="{E2C37043-3374-4717-ABF7-F72B2EDE158B}" srcOrd="4" destOrd="0" presId="urn:microsoft.com/office/officeart/2005/8/layout/orgChart1"/>
    <dgm:cxn modelId="{1BEB751A-03E7-2440-9A75-D25D00C074AE}" type="presParOf" srcId="{03EB6BA4-8427-45D4-BDB1-D4D89DF37A31}" destId="{D07AF259-263D-4D1D-A0F5-F50998CB7647}" srcOrd="5" destOrd="0" presId="urn:microsoft.com/office/officeart/2005/8/layout/orgChart1"/>
    <dgm:cxn modelId="{A8F48A27-051D-6848-A3E2-0A03C969F81D}" type="presParOf" srcId="{D07AF259-263D-4D1D-A0F5-F50998CB7647}" destId="{D351F593-EE98-476D-ACAD-F855445F5B4C}" srcOrd="0" destOrd="0" presId="urn:microsoft.com/office/officeart/2005/8/layout/orgChart1"/>
    <dgm:cxn modelId="{57EB0BB5-C7BC-2842-8E43-0BF76D4DEEEE}" type="presParOf" srcId="{D351F593-EE98-476D-ACAD-F855445F5B4C}" destId="{882A6200-7F19-42B3-BC2A-6AFA9C35BEA8}" srcOrd="0" destOrd="0" presId="urn:microsoft.com/office/officeart/2005/8/layout/orgChart1"/>
    <dgm:cxn modelId="{B804066E-3A3A-6C4A-9B73-47C0C4C8BDED}" type="presParOf" srcId="{D351F593-EE98-476D-ACAD-F855445F5B4C}" destId="{20C5D6F0-2427-43DA-B343-13676DDD902E}" srcOrd="1" destOrd="0" presId="urn:microsoft.com/office/officeart/2005/8/layout/orgChart1"/>
    <dgm:cxn modelId="{9B140D00-F3BA-CA46-A496-C8F53D1B16F1}" type="presParOf" srcId="{D07AF259-263D-4D1D-A0F5-F50998CB7647}" destId="{E7ECEF76-2C46-4922-807E-F8196055CD24}" srcOrd="1" destOrd="0" presId="urn:microsoft.com/office/officeart/2005/8/layout/orgChart1"/>
    <dgm:cxn modelId="{2A010706-61CF-DE4D-9521-334149933E0F}" type="presParOf" srcId="{E7ECEF76-2C46-4922-807E-F8196055CD24}" destId="{B1147C80-90B2-4CC7-BD7B-2CCC1766A10E}" srcOrd="0" destOrd="0" presId="urn:microsoft.com/office/officeart/2005/8/layout/orgChart1"/>
    <dgm:cxn modelId="{AC1B27ED-5127-C040-BE64-7E2F314762AB}" type="presParOf" srcId="{E7ECEF76-2C46-4922-807E-F8196055CD24}" destId="{EBF01CFB-C516-447E-BF3C-CB1A92970816}" srcOrd="1" destOrd="0" presId="urn:microsoft.com/office/officeart/2005/8/layout/orgChart1"/>
    <dgm:cxn modelId="{469F237D-7C97-E143-A935-B59915443BDD}" type="presParOf" srcId="{EBF01CFB-C516-447E-BF3C-CB1A92970816}" destId="{096F208A-8E0C-4450-AC7F-D4DA47D03C6E}" srcOrd="0" destOrd="0" presId="urn:microsoft.com/office/officeart/2005/8/layout/orgChart1"/>
    <dgm:cxn modelId="{FB7F7DD2-9F70-C047-AEAD-2FD1513123B1}" type="presParOf" srcId="{096F208A-8E0C-4450-AC7F-D4DA47D03C6E}" destId="{96B4D22A-5258-49D1-A69E-141DD710CEC5}" srcOrd="0" destOrd="0" presId="urn:microsoft.com/office/officeart/2005/8/layout/orgChart1"/>
    <dgm:cxn modelId="{7DDDEFD5-5ED1-214F-A5C5-BD33544A965B}" type="presParOf" srcId="{096F208A-8E0C-4450-AC7F-D4DA47D03C6E}" destId="{C6D09BE9-8662-4BC8-AB56-C432E55B091B}" srcOrd="1" destOrd="0" presId="urn:microsoft.com/office/officeart/2005/8/layout/orgChart1"/>
    <dgm:cxn modelId="{97A5826A-0A71-E04C-BFD3-D7280E34D374}" type="presParOf" srcId="{EBF01CFB-C516-447E-BF3C-CB1A92970816}" destId="{CAC98EBA-8153-4B45-9608-BA1BC711A6BE}" srcOrd="1" destOrd="0" presId="urn:microsoft.com/office/officeart/2005/8/layout/orgChart1"/>
    <dgm:cxn modelId="{9B2C5637-47C6-F340-AA2D-3EF2AF9C5356}" type="presParOf" srcId="{EBF01CFB-C516-447E-BF3C-CB1A92970816}" destId="{A3135D22-E158-46E3-92DB-C349D85C7A5A}" srcOrd="2" destOrd="0" presId="urn:microsoft.com/office/officeart/2005/8/layout/orgChart1"/>
    <dgm:cxn modelId="{68B1DF1E-CB3D-EC4D-935A-B73E9090FBDF}" type="presParOf" srcId="{D07AF259-263D-4D1D-A0F5-F50998CB7647}" destId="{3B96D294-8CF8-4C18-B92F-9EE2693B8934}" srcOrd="2" destOrd="0" presId="urn:microsoft.com/office/officeart/2005/8/layout/orgChart1"/>
    <dgm:cxn modelId="{AFAD4B29-0673-C744-BCC7-19356C43EE57}" type="presParOf" srcId="{AA63E418-3DC4-4065-B7A7-4523F8EC81B1}" destId="{F87F3569-B1F1-458D-B088-B5768E345696}" srcOrd="2" destOrd="0" presId="urn:microsoft.com/office/officeart/2005/8/layout/orgChart1"/>
    <dgm:cxn modelId="{9A3C4E80-DF00-4242-B5EA-EEC12D2CF48C}" type="presParOf" srcId="{F87F3569-B1F1-458D-B088-B5768E345696}" destId="{6B92F794-926F-4D69-B7EA-3CDFBB7E15F0}" srcOrd="0" destOrd="0" presId="urn:microsoft.com/office/officeart/2005/8/layout/orgChart1"/>
    <dgm:cxn modelId="{A29B8896-D1E8-D145-A34C-B93D6788DF33}" type="presParOf" srcId="{F87F3569-B1F1-458D-B088-B5768E345696}" destId="{1127807B-FAB6-4AA8-9256-B1106B9329AF}" srcOrd="1" destOrd="0" presId="urn:microsoft.com/office/officeart/2005/8/layout/orgChart1"/>
    <dgm:cxn modelId="{31D91049-25D3-8B44-81E7-0A5FDC236D2B}" type="presParOf" srcId="{1127807B-FAB6-4AA8-9256-B1106B9329AF}" destId="{60690F9B-D1CC-41BA-A40A-F3C1293CDA4C}" srcOrd="0" destOrd="0" presId="urn:microsoft.com/office/officeart/2005/8/layout/orgChart1"/>
    <dgm:cxn modelId="{1703DBA7-F24A-BC43-B343-47CA8E4F9C28}" type="presParOf" srcId="{60690F9B-D1CC-41BA-A40A-F3C1293CDA4C}" destId="{44C89D2B-D74D-4F35-B7B4-68B804E81BCB}" srcOrd="0" destOrd="0" presId="urn:microsoft.com/office/officeart/2005/8/layout/orgChart1"/>
    <dgm:cxn modelId="{E1032185-AC1E-E04E-B34F-02A66F4C01A6}" type="presParOf" srcId="{60690F9B-D1CC-41BA-A40A-F3C1293CDA4C}" destId="{341A6724-1ED6-4789-934C-CF6F9A078CAC}" srcOrd="1" destOrd="0" presId="urn:microsoft.com/office/officeart/2005/8/layout/orgChart1"/>
    <dgm:cxn modelId="{E6A6DB7B-689E-6B4E-92E7-DF51C46A2EA7}" type="presParOf" srcId="{1127807B-FAB6-4AA8-9256-B1106B9329AF}" destId="{6A041AE7-FAA4-4AD7-B801-F418C97F0C01}" srcOrd="1" destOrd="0" presId="urn:microsoft.com/office/officeart/2005/8/layout/orgChart1"/>
    <dgm:cxn modelId="{3B5D1BD9-94CB-9243-A36A-E629CD1E8670}" type="presParOf" srcId="{1127807B-FAB6-4AA8-9256-B1106B9329AF}" destId="{C850C283-770A-4ED6-A130-A0CEBF600236}" srcOrd="2" destOrd="0" presId="urn:microsoft.com/office/officeart/2005/8/layout/orgChart1"/>
    <dgm:cxn modelId="{66FFD9A1-C4D9-9C43-9041-F2622BDF9252}" type="presParOf" srcId="{15A5A6D0-82D8-445F-880D-DE20761B237F}" destId="{BFC88989-42E0-4FCD-9FFB-6405CB9983D6}"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95D6F2-6B51-4F99-B228-AAC3855BDD40}"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C78661B3-CF4E-4914-91D3-7CEF8F4010D0}">
      <dgm:prSet phldrT="[Text]"/>
      <dgm:spPr/>
      <dgm:t>
        <a:bodyPr/>
        <a:lstStyle/>
        <a:p>
          <a:r>
            <a:rPr lang="en-US" dirty="0" smtClean="0"/>
            <a:t>Fund</a:t>
          </a:r>
          <a:endParaRPr lang="en-US" dirty="0"/>
        </a:p>
      </dgm:t>
    </dgm:pt>
    <dgm:pt modelId="{D90A122E-2AA8-4AAB-AD22-113F464916FE}" type="parTrans" cxnId="{B09C94F9-AC09-403C-A2A5-9B667DA4DA37}">
      <dgm:prSet/>
      <dgm:spPr/>
      <dgm:t>
        <a:bodyPr/>
        <a:lstStyle/>
        <a:p>
          <a:endParaRPr lang="en-US"/>
        </a:p>
      </dgm:t>
    </dgm:pt>
    <dgm:pt modelId="{68F34805-59F7-4B00-A1B9-E01F697122F4}" type="sibTrans" cxnId="{B09C94F9-AC09-403C-A2A5-9B667DA4DA37}">
      <dgm:prSet/>
      <dgm:spPr/>
      <dgm:t>
        <a:bodyPr/>
        <a:lstStyle/>
        <a:p>
          <a:endParaRPr lang="en-US"/>
        </a:p>
      </dgm:t>
    </dgm:pt>
    <dgm:pt modelId="{F6B13B84-A89D-4D7C-93A0-F3989B936191}">
      <dgm:prSet phldrT="[Text]"/>
      <dgm:spPr/>
      <dgm:t>
        <a:bodyPr/>
        <a:lstStyle/>
        <a:p>
          <a:r>
            <a:rPr lang="en-US" dirty="0" smtClean="0"/>
            <a:t>Asset 3</a:t>
          </a:r>
          <a:endParaRPr lang="en-US" dirty="0"/>
        </a:p>
      </dgm:t>
    </dgm:pt>
    <dgm:pt modelId="{82082ECD-746C-4D2A-B5B9-ACA0E8E06C76}" type="parTrans" cxnId="{8E2D92EA-88F7-4BA1-B4C3-DA457C0040A8}">
      <dgm:prSet/>
      <dgm:spPr/>
      <dgm:t>
        <a:bodyPr/>
        <a:lstStyle/>
        <a:p>
          <a:endParaRPr lang="en-US"/>
        </a:p>
      </dgm:t>
    </dgm:pt>
    <dgm:pt modelId="{FB0939AC-C65E-48F3-B61A-D5C666949DF3}" type="sibTrans" cxnId="{8E2D92EA-88F7-4BA1-B4C3-DA457C0040A8}">
      <dgm:prSet/>
      <dgm:spPr/>
      <dgm:t>
        <a:bodyPr/>
        <a:lstStyle/>
        <a:p>
          <a:endParaRPr lang="en-US"/>
        </a:p>
      </dgm:t>
    </dgm:pt>
    <dgm:pt modelId="{07D33461-AA29-4A7A-B1FE-3C3CD4B7CC64}">
      <dgm:prSet phldrT="[Text]"/>
      <dgm:spPr/>
      <dgm:t>
        <a:bodyPr/>
        <a:lstStyle/>
        <a:p>
          <a:r>
            <a:rPr lang="en-US" dirty="0" smtClean="0"/>
            <a:t>Asset 1</a:t>
          </a:r>
          <a:endParaRPr lang="en-US" dirty="0"/>
        </a:p>
      </dgm:t>
    </dgm:pt>
    <dgm:pt modelId="{9FDFF0A7-CC80-427F-9D3B-57899BA6F9A5}" type="parTrans" cxnId="{9E4CCEBA-F8B7-400E-A801-2DB11EA2ACBD}">
      <dgm:prSet/>
      <dgm:spPr/>
      <dgm:t>
        <a:bodyPr/>
        <a:lstStyle/>
        <a:p>
          <a:endParaRPr lang="en-US"/>
        </a:p>
      </dgm:t>
    </dgm:pt>
    <dgm:pt modelId="{1C51447D-C720-4E28-A386-6D8F3FC0649B}" type="sibTrans" cxnId="{9E4CCEBA-F8B7-400E-A801-2DB11EA2ACBD}">
      <dgm:prSet/>
      <dgm:spPr/>
      <dgm:t>
        <a:bodyPr/>
        <a:lstStyle/>
        <a:p>
          <a:endParaRPr lang="en-US"/>
        </a:p>
      </dgm:t>
    </dgm:pt>
    <dgm:pt modelId="{704B63C2-7E66-40EC-B6DA-C2632706857A}">
      <dgm:prSet phldrT="[Text]"/>
      <dgm:spPr/>
      <dgm:t>
        <a:bodyPr/>
        <a:lstStyle/>
        <a:p>
          <a:r>
            <a:rPr lang="en-US" dirty="0" smtClean="0"/>
            <a:t>Index</a:t>
          </a:r>
          <a:endParaRPr lang="en-US" dirty="0"/>
        </a:p>
      </dgm:t>
    </dgm:pt>
    <dgm:pt modelId="{FA4E7AFA-FE14-419F-B448-733180D59D0C}" type="parTrans" cxnId="{3C071F91-3830-41D3-B805-F2E8FCAB3CC8}">
      <dgm:prSet/>
      <dgm:spPr/>
      <dgm:t>
        <a:bodyPr/>
        <a:lstStyle/>
        <a:p>
          <a:endParaRPr lang="en-US"/>
        </a:p>
      </dgm:t>
    </dgm:pt>
    <dgm:pt modelId="{15784A5A-E21D-4E0C-98BC-C4AA36524120}" type="sibTrans" cxnId="{3C071F91-3830-41D3-B805-F2E8FCAB3CC8}">
      <dgm:prSet/>
      <dgm:spPr/>
      <dgm:t>
        <a:bodyPr/>
        <a:lstStyle/>
        <a:p>
          <a:endParaRPr lang="en-US"/>
        </a:p>
      </dgm:t>
    </dgm:pt>
    <dgm:pt modelId="{D2B63105-45FF-452B-BB73-F91C66DD521B}">
      <dgm:prSet phldrT="[Text]"/>
      <dgm:spPr/>
      <dgm:t>
        <a:bodyPr/>
        <a:lstStyle/>
        <a:p>
          <a:r>
            <a:rPr lang="en-US" dirty="0" smtClean="0"/>
            <a:t>Asset 3</a:t>
          </a:r>
          <a:endParaRPr lang="en-US" dirty="0"/>
        </a:p>
      </dgm:t>
    </dgm:pt>
    <dgm:pt modelId="{52E0FB09-2DA7-4989-B980-A56DDEB7C80C}" type="parTrans" cxnId="{C9A3F870-D5B7-4E3D-9B7C-60C6264CE5D5}">
      <dgm:prSet/>
      <dgm:spPr/>
      <dgm:t>
        <a:bodyPr/>
        <a:lstStyle/>
        <a:p>
          <a:endParaRPr lang="en-US"/>
        </a:p>
      </dgm:t>
    </dgm:pt>
    <dgm:pt modelId="{FBC413D6-82E1-4D0F-9648-1C4971839D76}" type="sibTrans" cxnId="{C9A3F870-D5B7-4E3D-9B7C-60C6264CE5D5}">
      <dgm:prSet/>
      <dgm:spPr/>
      <dgm:t>
        <a:bodyPr/>
        <a:lstStyle/>
        <a:p>
          <a:endParaRPr lang="en-US"/>
        </a:p>
      </dgm:t>
    </dgm:pt>
    <dgm:pt modelId="{9F847EF8-5145-495E-A9A1-83D2C75E9F37}">
      <dgm:prSet phldrT="[Text]"/>
      <dgm:spPr/>
      <dgm:t>
        <a:bodyPr/>
        <a:lstStyle/>
        <a:p>
          <a:r>
            <a:rPr lang="en-US" dirty="0" smtClean="0"/>
            <a:t>Asset 2</a:t>
          </a:r>
          <a:endParaRPr lang="en-US" dirty="0"/>
        </a:p>
      </dgm:t>
    </dgm:pt>
    <dgm:pt modelId="{12BB3FAD-EA26-407F-84FD-9368AEF317DB}" type="parTrans" cxnId="{1B084911-992F-414D-A61B-4DE13CE73A8D}">
      <dgm:prSet/>
      <dgm:spPr/>
      <dgm:t>
        <a:bodyPr/>
        <a:lstStyle/>
        <a:p>
          <a:endParaRPr lang="en-US"/>
        </a:p>
      </dgm:t>
    </dgm:pt>
    <dgm:pt modelId="{613BA572-8D66-4846-82E6-9C00527A2256}" type="sibTrans" cxnId="{1B084911-992F-414D-A61B-4DE13CE73A8D}">
      <dgm:prSet/>
      <dgm:spPr/>
      <dgm:t>
        <a:bodyPr/>
        <a:lstStyle/>
        <a:p>
          <a:endParaRPr lang="en-US"/>
        </a:p>
      </dgm:t>
    </dgm:pt>
    <dgm:pt modelId="{3A2DEB96-27F0-4CE4-AAC1-118AC71A744F}">
      <dgm:prSet phldrT="[Text]"/>
      <dgm:spPr/>
      <dgm:t>
        <a:bodyPr/>
        <a:lstStyle/>
        <a:p>
          <a:r>
            <a:rPr lang="en-US" dirty="0" smtClean="0"/>
            <a:t>Asset 1</a:t>
          </a:r>
          <a:endParaRPr lang="en-US" dirty="0"/>
        </a:p>
      </dgm:t>
    </dgm:pt>
    <dgm:pt modelId="{580C2B29-2AFE-48A0-BFAA-C0B94A5EB63F}" type="parTrans" cxnId="{779CFCFA-A2ED-4D16-A438-ADAA03CC770D}">
      <dgm:prSet/>
      <dgm:spPr/>
      <dgm:t>
        <a:bodyPr/>
        <a:lstStyle/>
        <a:p>
          <a:endParaRPr lang="en-US"/>
        </a:p>
      </dgm:t>
    </dgm:pt>
    <dgm:pt modelId="{39DC23F1-9C7E-4559-B008-86ED0629C70D}" type="sibTrans" cxnId="{779CFCFA-A2ED-4D16-A438-ADAA03CC770D}">
      <dgm:prSet/>
      <dgm:spPr/>
      <dgm:t>
        <a:bodyPr/>
        <a:lstStyle/>
        <a:p>
          <a:endParaRPr lang="en-US"/>
        </a:p>
      </dgm:t>
    </dgm:pt>
    <dgm:pt modelId="{1D6A41DB-8B4F-468A-BCEA-8E40CC9137E0}" type="pres">
      <dgm:prSet presAssocID="{7F95D6F2-6B51-4F99-B228-AAC3855BDD40}" presName="outerComposite" presStyleCnt="0">
        <dgm:presLayoutVars>
          <dgm:chMax val="2"/>
          <dgm:animLvl val="lvl"/>
          <dgm:resizeHandles val="exact"/>
        </dgm:presLayoutVars>
      </dgm:prSet>
      <dgm:spPr/>
      <dgm:t>
        <a:bodyPr/>
        <a:lstStyle/>
        <a:p>
          <a:endParaRPr lang="en-US"/>
        </a:p>
      </dgm:t>
    </dgm:pt>
    <dgm:pt modelId="{B13D077A-45FB-4D14-B26F-1860BB9CB18F}" type="pres">
      <dgm:prSet presAssocID="{7F95D6F2-6B51-4F99-B228-AAC3855BDD40}" presName="dummyMaxCanvas" presStyleCnt="0"/>
      <dgm:spPr/>
    </dgm:pt>
    <dgm:pt modelId="{56E6EDD5-519D-4703-BACB-4A43404FD932}" type="pres">
      <dgm:prSet presAssocID="{7F95D6F2-6B51-4F99-B228-AAC3855BDD40}" presName="parentComposite" presStyleCnt="0"/>
      <dgm:spPr/>
    </dgm:pt>
    <dgm:pt modelId="{557154F5-43B4-4CF3-B00B-0ED68F68D397}" type="pres">
      <dgm:prSet presAssocID="{7F95D6F2-6B51-4F99-B228-AAC3855BDD40}" presName="parent1" presStyleLbl="alignAccFollowNode1" presStyleIdx="0" presStyleCnt="4">
        <dgm:presLayoutVars>
          <dgm:chMax val="4"/>
        </dgm:presLayoutVars>
      </dgm:prSet>
      <dgm:spPr/>
      <dgm:t>
        <a:bodyPr/>
        <a:lstStyle/>
        <a:p>
          <a:endParaRPr lang="en-US"/>
        </a:p>
      </dgm:t>
    </dgm:pt>
    <dgm:pt modelId="{8AAA428D-EE0C-4F93-AABB-3AB08E68346A}" type="pres">
      <dgm:prSet presAssocID="{7F95D6F2-6B51-4F99-B228-AAC3855BDD40}" presName="parent2" presStyleLbl="alignAccFollowNode1" presStyleIdx="1" presStyleCnt="4">
        <dgm:presLayoutVars>
          <dgm:chMax val="4"/>
        </dgm:presLayoutVars>
      </dgm:prSet>
      <dgm:spPr/>
      <dgm:t>
        <a:bodyPr/>
        <a:lstStyle/>
        <a:p>
          <a:endParaRPr lang="en-US"/>
        </a:p>
      </dgm:t>
    </dgm:pt>
    <dgm:pt modelId="{679F5301-9E55-45D8-AA7C-8A02CC78B2B0}" type="pres">
      <dgm:prSet presAssocID="{7F95D6F2-6B51-4F99-B228-AAC3855BDD40}" presName="childrenComposite" presStyleCnt="0"/>
      <dgm:spPr/>
    </dgm:pt>
    <dgm:pt modelId="{FA444E84-19F0-4DB3-B3E6-B95CCF6B174C}" type="pres">
      <dgm:prSet presAssocID="{7F95D6F2-6B51-4F99-B228-AAC3855BDD40}" presName="dummyMaxCanvas_ChildArea" presStyleCnt="0"/>
      <dgm:spPr/>
    </dgm:pt>
    <dgm:pt modelId="{C6882B3D-018A-497D-8FBA-E382DA3F80B9}" type="pres">
      <dgm:prSet presAssocID="{7F95D6F2-6B51-4F99-B228-AAC3855BDD40}" presName="fulcrum" presStyleLbl="alignAccFollowNode1" presStyleIdx="2" presStyleCnt="4"/>
      <dgm:spPr/>
    </dgm:pt>
    <dgm:pt modelId="{72798B7A-AF8A-4992-A451-8175630EBF82}" type="pres">
      <dgm:prSet presAssocID="{7F95D6F2-6B51-4F99-B228-AAC3855BDD40}" presName="balance_23" presStyleLbl="alignAccFollowNode1" presStyleIdx="3" presStyleCnt="4">
        <dgm:presLayoutVars>
          <dgm:bulletEnabled val="1"/>
        </dgm:presLayoutVars>
      </dgm:prSet>
      <dgm:spPr/>
    </dgm:pt>
    <dgm:pt modelId="{87BB6727-C8F7-4877-9C02-C41E62595BBB}" type="pres">
      <dgm:prSet presAssocID="{7F95D6F2-6B51-4F99-B228-AAC3855BDD40}" presName="right_23_1" presStyleLbl="node1" presStyleIdx="0" presStyleCnt="5">
        <dgm:presLayoutVars>
          <dgm:bulletEnabled val="1"/>
        </dgm:presLayoutVars>
      </dgm:prSet>
      <dgm:spPr/>
      <dgm:t>
        <a:bodyPr/>
        <a:lstStyle/>
        <a:p>
          <a:endParaRPr lang="en-US"/>
        </a:p>
      </dgm:t>
    </dgm:pt>
    <dgm:pt modelId="{F122F9D1-8FC4-410C-81CC-0891F2B48E9F}" type="pres">
      <dgm:prSet presAssocID="{7F95D6F2-6B51-4F99-B228-AAC3855BDD40}" presName="right_23_2" presStyleLbl="node1" presStyleIdx="1" presStyleCnt="5">
        <dgm:presLayoutVars>
          <dgm:bulletEnabled val="1"/>
        </dgm:presLayoutVars>
      </dgm:prSet>
      <dgm:spPr/>
      <dgm:t>
        <a:bodyPr/>
        <a:lstStyle/>
        <a:p>
          <a:endParaRPr lang="en-US"/>
        </a:p>
      </dgm:t>
    </dgm:pt>
    <dgm:pt modelId="{4F952D4B-C0AF-484C-9308-585E0C391123}" type="pres">
      <dgm:prSet presAssocID="{7F95D6F2-6B51-4F99-B228-AAC3855BDD40}" presName="right_23_3" presStyleLbl="node1" presStyleIdx="2" presStyleCnt="5">
        <dgm:presLayoutVars>
          <dgm:bulletEnabled val="1"/>
        </dgm:presLayoutVars>
      </dgm:prSet>
      <dgm:spPr/>
      <dgm:t>
        <a:bodyPr/>
        <a:lstStyle/>
        <a:p>
          <a:endParaRPr lang="en-US"/>
        </a:p>
      </dgm:t>
    </dgm:pt>
    <dgm:pt modelId="{D9571BD7-4335-4D3E-A05B-B1994CAE3E34}" type="pres">
      <dgm:prSet presAssocID="{7F95D6F2-6B51-4F99-B228-AAC3855BDD40}" presName="left_23_1" presStyleLbl="node1" presStyleIdx="3" presStyleCnt="5">
        <dgm:presLayoutVars>
          <dgm:bulletEnabled val="1"/>
        </dgm:presLayoutVars>
      </dgm:prSet>
      <dgm:spPr/>
      <dgm:t>
        <a:bodyPr/>
        <a:lstStyle/>
        <a:p>
          <a:endParaRPr lang="en-US"/>
        </a:p>
      </dgm:t>
    </dgm:pt>
    <dgm:pt modelId="{5EC02F3A-DA89-41DE-BF25-B8AB12D944A7}" type="pres">
      <dgm:prSet presAssocID="{7F95D6F2-6B51-4F99-B228-AAC3855BDD40}" presName="left_23_2" presStyleLbl="node1" presStyleIdx="4" presStyleCnt="5">
        <dgm:presLayoutVars>
          <dgm:bulletEnabled val="1"/>
        </dgm:presLayoutVars>
      </dgm:prSet>
      <dgm:spPr/>
      <dgm:t>
        <a:bodyPr/>
        <a:lstStyle/>
        <a:p>
          <a:endParaRPr lang="en-US"/>
        </a:p>
      </dgm:t>
    </dgm:pt>
  </dgm:ptLst>
  <dgm:cxnLst>
    <dgm:cxn modelId="{500C4960-DD26-7B40-A73B-865E47777561}" type="presOf" srcId="{9F847EF8-5145-495E-A9A1-83D2C75E9F37}" destId="{F122F9D1-8FC4-410C-81CC-0891F2B48E9F}" srcOrd="0" destOrd="0" presId="urn:microsoft.com/office/officeart/2005/8/layout/balance1"/>
    <dgm:cxn modelId="{2AE9FF62-8B5D-454D-AC9D-379C7C352F97}" type="presOf" srcId="{07D33461-AA29-4A7A-B1FE-3C3CD4B7CC64}" destId="{5EC02F3A-DA89-41DE-BF25-B8AB12D944A7}" srcOrd="0" destOrd="0" presId="urn:microsoft.com/office/officeart/2005/8/layout/balance1"/>
    <dgm:cxn modelId="{75DD4244-0C2B-0643-8237-C6BC8197F306}" type="presOf" srcId="{F6B13B84-A89D-4D7C-93A0-F3989B936191}" destId="{D9571BD7-4335-4D3E-A05B-B1994CAE3E34}" srcOrd="0" destOrd="0" presId="urn:microsoft.com/office/officeart/2005/8/layout/balance1"/>
    <dgm:cxn modelId="{6EED0EBD-A69B-3D49-9B16-2370E7C29ACC}" type="presOf" srcId="{704B63C2-7E66-40EC-B6DA-C2632706857A}" destId="{8AAA428D-EE0C-4F93-AABB-3AB08E68346A}" srcOrd="0" destOrd="0" presId="urn:microsoft.com/office/officeart/2005/8/layout/balance1"/>
    <dgm:cxn modelId="{ACEB7C36-1B03-DB4A-8529-0B92AE7961A8}" type="presOf" srcId="{3A2DEB96-27F0-4CE4-AAC1-118AC71A744F}" destId="{4F952D4B-C0AF-484C-9308-585E0C391123}" srcOrd="0" destOrd="0" presId="urn:microsoft.com/office/officeart/2005/8/layout/balance1"/>
    <dgm:cxn modelId="{3C071F91-3830-41D3-B805-F2E8FCAB3CC8}" srcId="{7F95D6F2-6B51-4F99-B228-AAC3855BDD40}" destId="{704B63C2-7E66-40EC-B6DA-C2632706857A}" srcOrd="1" destOrd="0" parTransId="{FA4E7AFA-FE14-419F-B448-733180D59D0C}" sibTransId="{15784A5A-E21D-4E0C-98BC-C4AA36524120}"/>
    <dgm:cxn modelId="{8E2D92EA-88F7-4BA1-B4C3-DA457C0040A8}" srcId="{C78661B3-CF4E-4914-91D3-7CEF8F4010D0}" destId="{F6B13B84-A89D-4D7C-93A0-F3989B936191}" srcOrd="0" destOrd="0" parTransId="{82082ECD-746C-4D2A-B5B9-ACA0E8E06C76}" sibTransId="{FB0939AC-C65E-48F3-B61A-D5C666949DF3}"/>
    <dgm:cxn modelId="{9E4CCEBA-F8B7-400E-A801-2DB11EA2ACBD}" srcId="{C78661B3-CF4E-4914-91D3-7CEF8F4010D0}" destId="{07D33461-AA29-4A7A-B1FE-3C3CD4B7CC64}" srcOrd="1" destOrd="0" parTransId="{9FDFF0A7-CC80-427F-9D3B-57899BA6F9A5}" sibTransId="{1C51447D-C720-4E28-A386-6D8F3FC0649B}"/>
    <dgm:cxn modelId="{779CFCFA-A2ED-4D16-A438-ADAA03CC770D}" srcId="{704B63C2-7E66-40EC-B6DA-C2632706857A}" destId="{3A2DEB96-27F0-4CE4-AAC1-118AC71A744F}" srcOrd="2" destOrd="0" parTransId="{580C2B29-2AFE-48A0-BFAA-C0B94A5EB63F}" sibTransId="{39DC23F1-9C7E-4559-B008-86ED0629C70D}"/>
    <dgm:cxn modelId="{1B62BE93-929D-A449-9F61-A93ABBF806C9}" type="presOf" srcId="{C78661B3-CF4E-4914-91D3-7CEF8F4010D0}" destId="{557154F5-43B4-4CF3-B00B-0ED68F68D397}" srcOrd="0" destOrd="0" presId="urn:microsoft.com/office/officeart/2005/8/layout/balance1"/>
    <dgm:cxn modelId="{B09C94F9-AC09-403C-A2A5-9B667DA4DA37}" srcId="{7F95D6F2-6B51-4F99-B228-AAC3855BDD40}" destId="{C78661B3-CF4E-4914-91D3-7CEF8F4010D0}" srcOrd="0" destOrd="0" parTransId="{D90A122E-2AA8-4AAB-AD22-113F464916FE}" sibTransId="{68F34805-59F7-4B00-A1B9-E01F697122F4}"/>
    <dgm:cxn modelId="{1B084911-992F-414D-A61B-4DE13CE73A8D}" srcId="{704B63C2-7E66-40EC-B6DA-C2632706857A}" destId="{9F847EF8-5145-495E-A9A1-83D2C75E9F37}" srcOrd="1" destOrd="0" parTransId="{12BB3FAD-EA26-407F-84FD-9368AEF317DB}" sibTransId="{613BA572-8D66-4846-82E6-9C00527A2256}"/>
    <dgm:cxn modelId="{C9A3F870-D5B7-4E3D-9B7C-60C6264CE5D5}" srcId="{704B63C2-7E66-40EC-B6DA-C2632706857A}" destId="{D2B63105-45FF-452B-BB73-F91C66DD521B}" srcOrd="0" destOrd="0" parTransId="{52E0FB09-2DA7-4989-B980-A56DDEB7C80C}" sibTransId="{FBC413D6-82E1-4D0F-9648-1C4971839D76}"/>
    <dgm:cxn modelId="{90F5786C-B199-C341-AED7-CA67A048746D}" type="presOf" srcId="{D2B63105-45FF-452B-BB73-F91C66DD521B}" destId="{87BB6727-C8F7-4877-9C02-C41E62595BBB}" srcOrd="0" destOrd="0" presId="urn:microsoft.com/office/officeart/2005/8/layout/balance1"/>
    <dgm:cxn modelId="{B95929D8-F783-944E-87F7-14B3D5822AED}" type="presOf" srcId="{7F95D6F2-6B51-4F99-B228-AAC3855BDD40}" destId="{1D6A41DB-8B4F-468A-BCEA-8E40CC9137E0}" srcOrd="0" destOrd="0" presId="urn:microsoft.com/office/officeart/2005/8/layout/balance1"/>
    <dgm:cxn modelId="{37050F51-7BE5-8341-B69A-177B2779643A}" type="presParOf" srcId="{1D6A41DB-8B4F-468A-BCEA-8E40CC9137E0}" destId="{B13D077A-45FB-4D14-B26F-1860BB9CB18F}" srcOrd="0" destOrd="0" presId="urn:microsoft.com/office/officeart/2005/8/layout/balance1"/>
    <dgm:cxn modelId="{FDBD1CE1-F48B-A445-8ACD-FDC18DBA423E}" type="presParOf" srcId="{1D6A41DB-8B4F-468A-BCEA-8E40CC9137E0}" destId="{56E6EDD5-519D-4703-BACB-4A43404FD932}" srcOrd="1" destOrd="0" presId="urn:microsoft.com/office/officeart/2005/8/layout/balance1"/>
    <dgm:cxn modelId="{564A7F7B-EC0F-A542-B8AF-A5998D6B70C1}" type="presParOf" srcId="{56E6EDD5-519D-4703-BACB-4A43404FD932}" destId="{557154F5-43B4-4CF3-B00B-0ED68F68D397}" srcOrd="0" destOrd="0" presId="urn:microsoft.com/office/officeart/2005/8/layout/balance1"/>
    <dgm:cxn modelId="{1463E6DC-6095-4B47-BA9C-B8FCA5131935}" type="presParOf" srcId="{56E6EDD5-519D-4703-BACB-4A43404FD932}" destId="{8AAA428D-EE0C-4F93-AABB-3AB08E68346A}" srcOrd="1" destOrd="0" presId="urn:microsoft.com/office/officeart/2005/8/layout/balance1"/>
    <dgm:cxn modelId="{5925018C-D58A-034E-AF37-86BD29EC26B7}" type="presParOf" srcId="{1D6A41DB-8B4F-468A-BCEA-8E40CC9137E0}" destId="{679F5301-9E55-45D8-AA7C-8A02CC78B2B0}" srcOrd="2" destOrd="0" presId="urn:microsoft.com/office/officeart/2005/8/layout/balance1"/>
    <dgm:cxn modelId="{D8C6F4CD-EA34-AE42-AAF8-F6D7AE105722}" type="presParOf" srcId="{679F5301-9E55-45D8-AA7C-8A02CC78B2B0}" destId="{FA444E84-19F0-4DB3-B3E6-B95CCF6B174C}" srcOrd="0" destOrd="0" presId="urn:microsoft.com/office/officeart/2005/8/layout/balance1"/>
    <dgm:cxn modelId="{0E16F903-F64E-BE4B-89B8-744DAC396A32}" type="presParOf" srcId="{679F5301-9E55-45D8-AA7C-8A02CC78B2B0}" destId="{C6882B3D-018A-497D-8FBA-E382DA3F80B9}" srcOrd="1" destOrd="0" presId="urn:microsoft.com/office/officeart/2005/8/layout/balance1"/>
    <dgm:cxn modelId="{25EF69FD-4819-C443-96DC-80B8D14A4FC8}" type="presParOf" srcId="{679F5301-9E55-45D8-AA7C-8A02CC78B2B0}" destId="{72798B7A-AF8A-4992-A451-8175630EBF82}" srcOrd="2" destOrd="0" presId="urn:microsoft.com/office/officeart/2005/8/layout/balance1"/>
    <dgm:cxn modelId="{1A7D8DB0-6454-F94B-A249-48204633D51D}" type="presParOf" srcId="{679F5301-9E55-45D8-AA7C-8A02CC78B2B0}" destId="{87BB6727-C8F7-4877-9C02-C41E62595BBB}" srcOrd="3" destOrd="0" presId="urn:microsoft.com/office/officeart/2005/8/layout/balance1"/>
    <dgm:cxn modelId="{F0CD2FB0-ED0B-484F-895C-C048DD4255FB}" type="presParOf" srcId="{679F5301-9E55-45D8-AA7C-8A02CC78B2B0}" destId="{F122F9D1-8FC4-410C-81CC-0891F2B48E9F}" srcOrd="4" destOrd="0" presId="urn:microsoft.com/office/officeart/2005/8/layout/balance1"/>
    <dgm:cxn modelId="{F3D7E413-41CD-4A4E-987B-E383C859209E}" type="presParOf" srcId="{679F5301-9E55-45D8-AA7C-8A02CC78B2B0}" destId="{4F952D4B-C0AF-484C-9308-585E0C391123}" srcOrd="5" destOrd="0" presId="urn:microsoft.com/office/officeart/2005/8/layout/balance1"/>
    <dgm:cxn modelId="{91FC5420-C822-0449-B202-1B540769A62E}" type="presParOf" srcId="{679F5301-9E55-45D8-AA7C-8A02CC78B2B0}" destId="{D9571BD7-4335-4D3E-A05B-B1994CAE3E34}" srcOrd="6" destOrd="0" presId="urn:microsoft.com/office/officeart/2005/8/layout/balance1"/>
    <dgm:cxn modelId="{5F62847B-0DA3-AF43-873D-16758F71B1E9}" type="presParOf" srcId="{679F5301-9E55-45D8-AA7C-8A02CC78B2B0}" destId="{5EC02F3A-DA89-41DE-BF25-B8AB12D944A7}" srcOrd="7" destOrd="0" presId="urn:microsoft.com/office/officeart/2005/8/layout/balance1"/>
  </dgm:cxnLst>
  <dgm:bg/>
  <dgm:whole>
    <a:ln>
      <a:solidFill>
        <a:schemeClr val="accent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E2C7AB-47A3-4F5C-BC4A-6266B1A824F6}" type="doc">
      <dgm:prSet loTypeId="urn:microsoft.com/office/officeart/2005/8/layout/hProcess11" loCatId="process" qsTypeId="urn:microsoft.com/office/officeart/2005/8/quickstyle/simple1" qsCatId="simple" csTypeId="urn:microsoft.com/office/officeart/2005/8/colors/accent1_2" csCatId="accent1" phldr="1"/>
      <dgm:spPr/>
    </dgm:pt>
    <dgm:pt modelId="{940A258A-450B-40B6-88B7-CF008AEC7F39}">
      <dgm:prSet phldrT="[Text]"/>
      <dgm:spPr/>
      <dgm:t>
        <a:bodyPr/>
        <a:lstStyle/>
        <a:p>
          <a:r>
            <a:rPr lang="en-US" dirty="0" smtClean="0"/>
            <a:t>Short Duration</a:t>
          </a:r>
          <a:endParaRPr lang="en-US" dirty="0"/>
        </a:p>
      </dgm:t>
    </dgm:pt>
    <dgm:pt modelId="{A47C7565-DF28-4B3D-8060-2F25170A7905}" type="parTrans" cxnId="{EB903EA0-0488-4E1F-B4DE-2960E4520E6A}">
      <dgm:prSet/>
      <dgm:spPr/>
      <dgm:t>
        <a:bodyPr/>
        <a:lstStyle/>
        <a:p>
          <a:endParaRPr lang="en-US"/>
        </a:p>
      </dgm:t>
    </dgm:pt>
    <dgm:pt modelId="{C9A5A8D3-FF3F-413B-A4A1-AF7E0C8FB04F}" type="sibTrans" cxnId="{EB903EA0-0488-4E1F-B4DE-2960E4520E6A}">
      <dgm:prSet/>
      <dgm:spPr/>
      <dgm:t>
        <a:bodyPr/>
        <a:lstStyle/>
        <a:p>
          <a:endParaRPr lang="en-US"/>
        </a:p>
      </dgm:t>
    </dgm:pt>
    <dgm:pt modelId="{B0C01C3B-A05B-4D74-B6DD-E84CC8908994}">
      <dgm:prSet phldrT="[Text]"/>
      <dgm:spPr/>
      <dgm:t>
        <a:bodyPr/>
        <a:lstStyle/>
        <a:p>
          <a:r>
            <a:rPr lang="en-US" dirty="0" smtClean="0"/>
            <a:t>Balanced Fund</a:t>
          </a:r>
          <a:endParaRPr lang="en-US" dirty="0"/>
        </a:p>
      </dgm:t>
    </dgm:pt>
    <dgm:pt modelId="{B4C65DD1-AC17-47AD-B5A6-01EA333DDE2B}" type="parTrans" cxnId="{A98DCDB2-FEB1-4888-9ADE-9522FA8BCAD2}">
      <dgm:prSet/>
      <dgm:spPr/>
      <dgm:t>
        <a:bodyPr/>
        <a:lstStyle/>
        <a:p>
          <a:endParaRPr lang="en-US"/>
        </a:p>
      </dgm:t>
    </dgm:pt>
    <dgm:pt modelId="{6032DFEC-E853-4DFA-9D42-C810BAA35BE2}" type="sibTrans" cxnId="{A98DCDB2-FEB1-4888-9ADE-9522FA8BCAD2}">
      <dgm:prSet/>
      <dgm:spPr/>
      <dgm:t>
        <a:bodyPr/>
        <a:lstStyle/>
        <a:p>
          <a:endParaRPr lang="en-US"/>
        </a:p>
      </dgm:t>
    </dgm:pt>
    <dgm:pt modelId="{A5B04C03-DACC-423E-8886-AA351DD3C113}">
      <dgm:prSet phldrT="[Text]"/>
      <dgm:spPr/>
      <dgm:t>
        <a:bodyPr/>
        <a:lstStyle/>
        <a:p>
          <a:r>
            <a:rPr lang="en-US" dirty="0" smtClean="0"/>
            <a:t>Long Duration</a:t>
          </a:r>
          <a:endParaRPr lang="en-US" dirty="0"/>
        </a:p>
      </dgm:t>
    </dgm:pt>
    <dgm:pt modelId="{DF7EA006-A7AF-4334-8683-0E3B5F30ECA9}" type="parTrans" cxnId="{C3270C1B-BC52-41B7-A9EF-5D6914B7BF13}">
      <dgm:prSet/>
      <dgm:spPr/>
      <dgm:t>
        <a:bodyPr/>
        <a:lstStyle/>
        <a:p>
          <a:endParaRPr lang="en-US"/>
        </a:p>
      </dgm:t>
    </dgm:pt>
    <dgm:pt modelId="{09B34853-163A-4B48-BB40-190AE91FE4C5}" type="sibTrans" cxnId="{C3270C1B-BC52-41B7-A9EF-5D6914B7BF13}">
      <dgm:prSet/>
      <dgm:spPr/>
      <dgm:t>
        <a:bodyPr/>
        <a:lstStyle/>
        <a:p>
          <a:endParaRPr lang="en-US"/>
        </a:p>
      </dgm:t>
    </dgm:pt>
    <dgm:pt modelId="{859ACFA1-C1BC-4BB2-BB97-9882CA337D72}" type="pres">
      <dgm:prSet presAssocID="{C5E2C7AB-47A3-4F5C-BC4A-6266B1A824F6}" presName="Name0" presStyleCnt="0">
        <dgm:presLayoutVars>
          <dgm:dir/>
          <dgm:resizeHandles val="exact"/>
        </dgm:presLayoutVars>
      </dgm:prSet>
      <dgm:spPr/>
    </dgm:pt>
    <dgm:pt modelId="{53B04FF0-011E-4884-9FF9-9E2A8E4B90F6}" type="pres">
      <dgm:prSet presAssocID="{C5E2C7AB-47A3-4F5C-BC4A-6266B1A824F6}" presName="arrow" presStyleLbl="bgShp" presStyleIdx="0" presStyleCnt="1"/>
      <dgm:spPr>
        <a:gradFill rotWithShape="0">
          <a:gsLst>
            <a:gs pos="0">
              <a:schemeClr val="accent1">
                <a:lumMod val="5000"/>
                <a:lumOff val="95000"/>
              </a:schemeClr>
            </a:gs>
            <a:gs pos="48000">
              <a:schemeClr val="accent1">
                <a:lumMod val="87000"/>
                <a:lumOff val="13000"/>
              </a:schemeClr>
            </a:gs>
            <a:gs pos="83000">
              <a:schemeClr val="accent1">
                <a:lumMod val="45000"/>
                <a:lumOff val="55000"/>
              </a:schemeClr>
            </a:gs>
            <a:gs pos="100000">
              <a:schemeClr val="accent1">
                <a:lumMod val="30000"/>
                <a:lumOff val="70000"/>
              </a:schemeClr>
            </a:gs>
          </a:gsLst>
          <a:lin ang="5400000" scaled="1"/>
        </a:gradFill>
      </dgm:spPr>
    </dgm:pt>
    <dgm:pt modelId="{CBD3C757-D449-4678-B235-39CC5CCC82FD}" type="pres">
      <dgm:prSet presAssocID="{C5E2C7AB-47A3-4F5C-BC4A-6266B1A824F6}" presName="points" presStyleCnt="0"/>
      <dgm:spPr/>
    </dgm:pt>
    <dgm:pt modelId="{D887B682-02F9-49A3-B592-646C7D58B62F}" type="pres">
      <dgm:prSet presAssocID="{940A258A-450B-40B6-88B7-CF008AEC7F39}" presName="compositeA" presStyleCnt="0"/>
      <dgm:spPr/>
    </dgm:pt>
    <dgm:pt modelId="{27F3F85B-87B8-4D9D-9FAE-2C14E479D01B}" type="pres">
      <dgm:prSet presAssocID="{940A258A-450B-40B6-88B7-CF008AEC7F39}" presName="textA" presStyleLbl="revTx" presStyleIdx="0" presStyleCnt="3">
        <dgm:presLayoutVars>
          <dgm:bulletEnabled val="1"/>
        </dgm:presLayoutVars>
      </dgm:prSet>
      <dgm:spPr/>
      <dgm:t>
        <a:bodyPr/>
        <a:lstStyle/>
        <a:p>
          <a:endParaRPr lang="en-US"/>
        </a:p>
      </dgm:t>
    </dgm:pt>
    <dgm:pt modelId="{EED3904C-312E-42BA-91FB-FBC5FCE24896}" type="pres">
      <dgm:prSet presAssocID="{940A258A-450B-40B6-88B7-CF008AEC7F39}" presName="circleA" presStyleLbl="node1" presStyleIdx="0" presStyleCnt="3"/>
      <dgm:spPr/>
    </dgm:pt>
    <dgm:pt modelId="{FA68CAC2-F71E-4F97-B8B5-A69D76A88B8D}" type="pres">
      <dgm:prSet presAssocID="{940A258A-450B-40B6-88B7-CF008AEC7F39}" presName="spaceA" presStyleCnt="0"/>
      <dgm:spPr/>
    </dgm:pt>
    <dgm:pt modelId="{B034F653-0A64-4E13-8FDD-3A9438DBBA33}" type="pres">
      <dgm:prSet presAssocID="{C9A5A8D3-FF3F-413B-A4A1-AF7E0C8FB04F}" presName="space" presStyleCnt="0"/>
      <dgm:spPr/>
    </dgm:pt>
    <dgm:pt modelId="{6AFB1AC3-B821-4AA0-9474-C239E7CCC57B}" type="pres">
      <dgm:prSet presAssocID="{B0C01C3B-A05B-4D74-B6DD-E84CC8908994}" presName="compositeB" presStyleCnt="0"/>
      <dgm:spPr/>
    </dgm:pt>
    <dgm:pt modelId="{718CA5A0-D1F8-4BAD-93D1-57F31C221810}" type="pres">
      <dgm:prSet presAssocID="{B0C01C3B-A05B-4D74-B6DD-E84CC8908994}" presName="textB" presStyleLbl="revTx" presStyleIdx="1" presStyleCnt="3">
        <dgm:presLayoutVars>
          <dgm:bulletEnabled val="1"/>
        </dgm:presLayoutVars>
      </dgm:prSet>
      <dgm:spPr/>
      <dgm:t>
        <a:bodyPr/>
        <a:lstStyle/>
        <a:p>
          <a:endParaRPr lang="en-US"/>
        </a:p>
      </dgm:t>
    </dgm:pt>
    <dgm:pt modelId="{00A9DF1A-5CD0-4346-A344-51F644568CA0}" type="pres">
      <dgm:prSet presAssocID="{B0C01C3B-A05B-4D74-B6DD-E84CC8908994}" presName="circleB" presStyleLbl="node1" presStyleIdx="1" presStyleCnt="3"/>
      <dgm:spPr/>
    </dgm:pt>
    <dgm:pt modelId="{0436AA88-F03E-4AC5-8DB7-967675170757}" type="pres">
      <dgm:prSet presAssocID="{B0C01C3B-A05B-4D74-B6DD-E84CC8908994}" presName="spaceB" presStyleCnt="0"/>
      <dgm:spPr/>
    </dgm:pt>
    <dgm:pt modelId="{1D42385D-7B90-42F9-AE62-DE8304883195}" type="pres">
      <dgm:prSet presAssocID="{6032DFEC-E853-4DFA-9D42-C810BAA35BE2}" presName="space" presStyleCnt="0"/>
      <dgm:spPr/>
    </dgm:pt>
    <dgm:pt modelId="{8E36A57A-E2FA-4B60-B6A4-BB22E60EB5ED}" type="pres">
      <dgm:prSet presAssocID="{A5B04C03-DACC-423E-8886-AA351DD3C113}" presName="compositeA" presStyleCnt="0"/>
      <dgm:spPr/>
    </dgm:pt>
    <dgm:pt modelId="{DD56C8A0-AB47-4FFE-8105-0A986BC3732A}" type="pres">
      <dgm:prSet presAssocID="{A5B04C03-DACC-423E-8886-AA351DD3C113}" presName="textA" presStyleLbl="revTx" presStyleIdx="2" presStyleCnt="3">
        <dgm:presLayoutVars>
          <dgm:bulletEnabled val="1"/>
        </dgm:presLayoutVars>
      </dgm:prSet>
      <dgm:spPr/>
      <dgm:t>
        <a:bodyPr/>
        <a:lstStyle/>
        <a:p>
          <a:endParaRPr lang="en-US"/>
        </a:p>
      </dgm:t>
    </dgm:pt>
    <dgm:pt modelId="{4C356D46-CFC5-4310-8562-5E4D23F545A7}" type="pres">
      <dgm:prSet presAssocID="{A5B04C03-DACC-423E-8886-AA351DD3C113}" presName="circleA" presStyleLbl="node1" presStyleIdx="2" presStyleCnt="3"/>
      <dgm:spPr/>
    </dgm:pt>
    <dgm:pt modelId="{4425100D-D1CF-434A-AF6E-CE679F6482D0}" type="pres">
      <dgm:prSet presAssocID="{A5B04C03-DACC-423E-8886-AA351DD3C113}" presName="spaceA" presStyleCnt="0"/>
      <dgm:spPr/>
    </dgm:pt>
  </dgm:ptLst>
  <dgm:cxnLst>
    <dgm:cxn modelId="{EB903EA0-0488-4E1F-B4DE-2960E4520E6A}" srcId="{C5E2C7AB-47A3-4F5C-BC4A-6266B1A824F6}" destId="{940A258A-450B-40B6-88B7-CF008AEC7F39}" srcOrd="0" destOrd="0" parTransId="{A47C7565-DF28-4B3D-8060-2F25170A7905}" sibTransId="{C9A5A8D3-FF3F-413B-A4A1-AF7E0C8FB04F}"/>
    <dgm:cxn modelId="{6372E495-8347-304E-8449-8BFBD882793A}" type="presOf" srcId="{C5E2C7AB-47A3-4F5C-BC4A-6266B1A824F6}" destId="{859ACFA1-C1BC-4BB2-BB97-9882CA337D72}" srcOrd="0" destOrd="0" presId="urn:microsoft.com/office/officeart/2005/8/layout/hProcess11"/>
    <dgm:cxn modelId="{78EE5A75-DB73-F04D-A472-9B3240143AC1}" type="presOf" srcId="{940A258A-450B-40B6-88B7-CF008AEC7F39}" destId="{27F3F85B-87B8-4D9D-9FAE-2C14E479D01B}" srcOrd="0" destOrd="0" presId="urn:microsoft.com/office/officeart/2005/8/layout/hProcess11"/>
    <dgm:cxn modelId="{50DAAA1C-757B-A047-AA6B-12AA5D555C79}" type="presOf" srcId="{A5B04C03-DACC-423E-8886-AA351DD3C113}" destId="{DD56C8A0-AB47-4FFE-8105-0A986BC3732A}" srcOrd="0" destOrd="0" presId="urn:microsoft.com/office/officeart/2005/8/layout/hProcess11"/>
    <dgm:cxn modelId="{A98DCDB2-FEB1-4888-9ADE-9522FA8BCAD2}" srcId="{C5E2C7AB-47A3-4F5C-BC4A-6266B1A824F6}" destId="{B0C01C3B-A05B-4D74-B6DD-E84CC8908994}" srcOrd="1" destOrd="0" parTransId="{B4C65DD1-AC17-47AD-B5A6-01EA333DDE2B}" sibTransId="{6032DFEC-E853-4DFA-9D42-C810BAA35BE2}"/>
    <dgm:cxn modelId="{E4C46E89-EB4D-F548-A4D3-5E1C8AE200FF}" type="presOf" srcId="{B0C01C3B-A05B-4D74-B6DD-E84CC8908994}" destId="{718CA5A0-D1F8-4BAD-93D1-57F31C221810}" srcOrd="0" destOrd="0" presId="urn:microsoft.com/office/officeart/2005/8/layout/hProcess11"/>
    <dgm:cxn modelId="{C3270C1B-BC52-41B7-A9EF-5D6914B7BF13}" srcId="{C5E2C7AB-47A3-4F5C-BC4A-6266B1A824F6}" destId="{A5B04C03-DACC-423E-8886-AA351DD3C113}" srcOrd="2" destOrd="0" parTransId="{DF7EA006-A7AF-4334-8683-0E3B5F30ECA9}" sibTransId="{09B34853-163A-4B48-BB40-190AE91FE4C5}"/>
    <dgm:cxn modelId="{D15503DB-F1FA-D24E-A33B-AC8312316095}" type="presParOf" srcId="{859ACFA1-C1BC-4BB2-BB97-9882CA337D72}" destId="{53B04FF0-011E-4884-9FF9-9E2A8E4B90F6}" srcOrd="0" destOrd="0" presId="urn:microsoft.com/office/officeart/2005/8/layout/hProcess11"/>
    <dgm:cxn modelId="{2D148D7C-A314-8049-ADD6-9EF38FEB4C96}" type="presParOf" srcId="{859ACFA1-C1BC-4BB2-BB97-9882CA337D72}" destId="{CBD3C757-D449-4678-B235-39CC5CCC82FD}" srcOrd="1" destOrd="0" presId="urn:microsoft.com/office/officeart/2005/8/layout/hProcess11"/>
    <dgm:cxn modelId="{7007C564-EAFC-7D4F-A1C2-F39D5F043B49}" type="presParOf" srcId="{CBD3C757-D449-4678-B235-39CC5CCC82FD}" destId="{D887B682-02F9-49A3-B592-646C7D58B62F}" srcOrd="0" destOrd="0" presId="urn:microsoft.com/office/officeart/2005/8/layout/hProcess11"/>
    <dgm:cxn modelId="{D8B78A85-C41F-0242-8C16-1C6A98EF0FE8}" type="presParOf" srcId="{D887B682-02F9-49A3-B592-646C7D58B62F}" destId="{27F3F85B-87B8-4D9D-9FAE-2C14E479D01B}" srcOrd="0" destOrd="0" presId="urn:microsoft.com/office/officeart/2005/8/layout/hProcess11"/>
    <dgm:cxn modelId="{FC566F51-DECC-1C42-A59B-C17952723727}" type="presParOf" srcId="{D887B682-02F9-49A3-B592-646C7D58B62F}" destId="{EED3904C-312E-42BA-91FB-FBC5FCE24896}" srcOrd="1" destOrd="0" presId="urn:microsoft.com/office/officeart/2005/8/layout/hProcess11"/>
    <dgm:cxn modelId="{EA75CB81-ADD4-6C4D-AE2A-1C590390A2F2}" type="presParOf" srcId="{D887B682-02F9-49A3-B592-646C7D58B62F}" destId="{FA68CAC2-F71E-4F97-B8B5-A69D76A88B8D}" srcOrd="2" destOrd="0" presId="urn:microsoft.com/office/officeart/2005/8/layout/hProcess11"/>
    <dgm:cxn modelId="{E005349E-67A0-DC42-ACF8-BAC9468B6790}" type="presParOf" srcId="{CBD3C757-D449-4678-B235-39CC5CCC82FD}" destId="{B034F653-0A64-4E13-8FDD-3A9438DBBA33}" srcOrd="1" destOrd="0" presId="urn:microsoft.com/office/officeart/2005/8/layout/hProcess11"/>
    <dgm:cxn modelId="{333BE20B-AB33-F54B-9073-14463EE754BF}" type="presParOf" srcId="{CBD3C757-D449-4678-B235-39CC5CCC82FD}" destId="{6AFB1AC3-B821-4AA0-9474-C239E7CCC57B}" srcOrd="2" destOrd="0" presId="urn:microsoft.com/office/officeart/2005/8/layout/hProcess11"/>
    <dgm:cxn modelId="{FF4923AD-A9BC-874D-AB1A-198A19A49E9C}" type="presParOf" srcId="{6AFB1AC3-B821-4AA0-9474-C239E7CCC57B}" destId="{718CA5A0-D1F8-4BAD-93D1-57F31C221810}" srcOrd="0" destOrd="0" presId="urn:microsoft.com/office/officeart/2005/8/layout/hProcess11"/>
    <dgm:cxn modelId="{04235C42-542E-F54E-99D4-FC241A1AC09C}" type="presParOf" srcId="{6AFB1AC3-B821-4AA0-9474-C239E7CCC57B}" destId="{00A9DF1A-5CD0-4346-A344-51F644568CA0}" srcOrd="1" destOrd="0" presId="urn:microsoft.com/office/officeart/2005/8/layout/hProcess11"/>
    <dgm:cxn modelId="{095C98CA-1702-3F4C-9B3B-676908877FE8}" type="presParOf" srcId="{6AFB1AC3-B821-4AA0-9474-C239E7CCC57B}" destId="{0436AA88-F03E-4AC5-8DB7-967675170757}" srcOrd="2" destOrd="0" presId="urn:microsoft.com/office/officeart/2005/8/layout/hProcess11"/>
    <dgm:cxn modelId="{5D329C0E-EB09-DF4A-A9E5-A945E443F46E}" type="presParOf" srcId="{CBD3C757-D449-4678-B235-39CC5CCC82FD}" destId="{1D42385D-7B90-42F9-AE62-DE8304883195}" srcOrd="3" destOrd="0" presId="urn:microsoft.com/office/officeart/2005/8/layout/hProcess11"/>
    <dgm:cxn modelId="{C926F8B9-151E-284D-86F4-4AAB1644A636}" type="presParOf" srcId="{CBD3C757-D449-4678-B235-39CC5CCC82FD}" destId="{8E36A57A-E2FA-4B60-B6A4-BB22E60EB5ED}" srcOrd="4" destOrd="0" presId="urn:microsoft.com/office/officeart/2005/8/layout/hProcess11"/>
    <dgm:cxn modelId="{3CB6E5C3-3845-2749-B25F-87704E54CD90}" type="presParOf" srcId="{8E36A57A-E2FA-4B60-B6A4-BB22E60EB5ED}" destId="{DD56C8A0-AB47-4FFE-8105-0A986BC3732A}" srcOrd="0" destOrd="0" presId="urn:microsoft.com/office/officeart/2005/8/layout/hProcess11"/>
    <dgm:cxn modelId="{31A97B1A-BE1F-2E42-938A-88F03E706841}" type="presParOf" srcId="{8E36A57A-E2FA-4B60-B6A4-BB22E60EB5ED}" destId="{4C356D46-CFC5-4310-8562-5E4D23F545A7}" srcOrd="1" destOrd="0" presId="urn:microsoft.com/office/officeart/2005/8/layout/hProcess11"/>
    <dgm:cxn modelId="{8C2837F3-3CCD-314E-BD4F-84C109C88EC5}" type="presParOf" srcId="{8E36A57A-E2FA-4B60-B6A4-BB22E60EB5ED}" destId="{4425100D-D1CF-434A-AF6E-CE679F6482D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2DCC32-BD4D-4915-9EC1-FDA68C48430B}"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0DAC5162-F34B-4A00-921A-ECED44917FBA}">
      <dgm:prSet phldrT="[Text]"/>
      <dgm:spPr/>
      <dgm:t>
        <a:bodyPr/>
        <a:lstStyle/>
        <a:p>
          <a:r>
            <a:rPr lang="en-US" dirty="0" smtClean="0"/>
            <a:t>Investment Fund</a:t>
          </a:r>
          <a:endParaRPr lang="en-US" dirty="0"/>
        </a:p>
      </dgm:t>
    </dgm:pt>
    <dgm:pt modelId="{9667D86E-C3B3-4D89-AC04-7486905BEF89}" type="parTrans" cxnId="{DFC54760-A053-4D14-9EBD-6069FD6B56E7}">
      <dgm:prSet/>
      <dgm:spPr/>
      <dgm:t>
        <a:bodyPr/>
        <a:lstStyle/>
        <a:p>
          <a:endParaRPr lang="en-US"/>
        </a:p>
      </dgm:t>
    </dgm:pt>
    <dgm:pt modelId="{ADF2F25E-B6C1-4A37-B066-DEABC65148A7}" type="sibTrans" cxnId="{DFC54760-A053-4D14-9EBD-6069FD6B56E7}">
      <dgm:prSet/>
      <dgm:spPr/>
      <dgm:t>
        <a:bodyPr/>
        <a:lstStyle/>
        <a:p>
          <a:endParaRPr lang="en-US" dirty="0"/>
        </a:p>
      </dgm:t>
    </dgm:pt>
    <dgm:pt modelId="{44B172E6-5CDB-411D-96D0-76DBE77A41F6}">
      <dgm:prSet phldrT="[Text]"/>
      <dgm:spPr/>
      <dgm:t>
        <a:bodyPr/>
        <a:lstStyle/>
        <a:p>
          <a:r>
            <a:rPr lang="en-US" dirty="0" smtClean="0"/>
            <a:t>Claims</a:t>
          </a:r>
          <a:endParaRPr lang="en-US" dirty="0"/>
        </a:p>
      </dgm:t>
    </dgm:pt>
    <dgm:pt modelId="{E12FD5D5-4FCB-40B8-9057-75D5D13294F3}" type="parTrans" cxnId="{63671831-AE5D-44D4-8BE5-6D29060CFE05}">
      <dgm:prSet/>
      <dgm:spPr/>
      <dgm:t>
        <a:bodyPr/>
        <a:lstStyle/>
        <a:p>
          <a:endParaRPr lang="en-US"/>
        </a:p>
      </dgm:t>
    </dgm:pt>
    <dgm:pt modelId="{B4F8F8A6-96E3-4E64-A3E7-B272C7267E9B}" type="sibTrans" cxnId="{63671831-AE5D-44D4-8BE5-6D29060CFE05}">
      <dgm:prSet/>
      <dgm:spPr/>
      <dgm:t>
        <a:bodyPr/>
        <a:lstStyle/>
        <a:p>
          <a:endParaRPr lang="en-US" dirty="0"/>
        </a:p>
      </dgm:t>
    </dgm:pt>
    <dgm:pt modelId="{ACF036FA-BC51-485B-AB2F-8E1C7C1A76A0}">
      <dgm:prSet phldrT="[Text]"/>
      <dgm:spPr/>
      <dgm:t>
        <a:bodyPr/>
        <a:lstStyle/>
        <a:p>
          <a:r>
            <a:rPr lang="en-US" dirty="0" smtClean="0"/>
            <a:t>Policy Premiums</a:t>
          </a:r>
          <a:endParaRPr lang="en-US" dirty="0"/>
        </a:p>
      </dgm:t>
    </dgm:pt>
    <dgm:pt modelId="{633F2ED2-85C2-4E61-8153-281916BBAF3A}" type="parTrans" cxnId="{E998C0E4-E2C4-49EC-8D48-C2CF6126A96C}">
      <dgm:prSet/>
      <dgm:spPr/>
      <dgm:t>
        <a:bodyPr/>
        <a:lstStyle/>
        <a:p>
          <a:endParaRPr lang="en-US"/>
        </a:p>
      </dgm:t>
    </dgm:pt>
    <dgm:pt modelId="{200D3B1A-5A18-4B1B-A0F8-15F3D96F6AE6}" type="sibTrans" cxnId="{E998C0E4-E2C4-49EC-8D48-C2CF6126A96C}">
      <dgm:prSet/>
      <dgm:spPr/>
      <dgm:t>
        <a:bodyPr/>
        <a:lstStyle/>
        <a:p>
          <a:endParaRPr lang="en-US" dirty="0"/>
        </a:p>
      </dgm:t>
    </dgm:pt>
    <dgm:pt modelId="{45EE204C-A7B8-47DA-A681-8DC0869BAC1B}" type="pres">
      <dgm:prSet presAssocID="{402DCC32-BD4D-4915-9EC1-FDA68C48430B}" presName="Name0" presStyleCnt="0">
        <dgm:presLayoutVars>
          <dgm:dir/>
          <dgm:resizeHandles val="exact"/>
        </dgm:presLayoutVars>
      </dgm:prSet>
      <dgm:spPr/>
      <dgm:t>
        <a:bodyPr/>
        <a:lstStyle/>
        <a:p>
          <a:endParaRPr lang="en-US"/>
        </a:p>
      </dgm:t>
    </dgm:pt>
    <dgm:pt modelId="{71309D5A-E9B6-4161-8F7E-E62F5867B7DD}" type="pres">
      <dgm:prSet presAssocID="{0DAC5162-F34B-4A00-921A-ECED44917FBA}" presName="node" presStyleLbl="node1" presStyleIdx="0" presStyleCnt="3">
        <dgm:presLayoutVars>
          <dgm:bulletEnabled val="1"/>
        </dgm:presLayoutVars>
      </dgm:prSet>
      <dgm:spPr/>
      <dgm:t>
        <a:bodyPr/>
        <a:lstStyle/>
        <a:p>
          <a:endParaRPr lang="en-US"/>
        </a:p>
      </dgm:t>
    </dgm:pt>
    <dgm:pt modelId="{1F8CE4AC-52E8-43A8-A0B7-BA5A7B0F5191}" type="pres">
      <dgm:prSet presAssocID="{ADF2F25E-B6C1-4A37-B066-DEABC65148A7}" presName="sibTrans" presStyleLbl="sibTrans2D1" presStyleIdx="0" presStyleCnt="3" custAng="15879913" custScaleX="63802" custScaleY="367956" custLinFactNeighborX="-8639" custLinFactNeighborY="9656"/>
      <dgm:spPr>
        <a:prstGeom prst="downArrow">
          <a:avLst/>
        </a:prstGeom>
      </dgm:spPr>
      <dgm:t>
        <a:bodyPr/>
        <a:lstStyle/>
        <a:p>
          <a:endParaRPr lang="en-US"/>
        </a:p>
      </dgm:t>
    </dgm:pt>
    <dgm:pt modelId="{C945DB39-18A3-471F-9816-0B69F1D24D35}" type="pres">
      <dgm:prSet presAssocID="{ADF2F25E-B6C1-4A37-B066-DEABC65148A7}" presName="connectorText" presStyleLbl="sibTrans2D1" presStyleIdx="0" presStyleCnt="3"/>
      <dgm:spPr/>
      <dgm:t>
        <a:bodyPr/>
        <a:lstStyle/>
        <a:p>
          <a:endParaRPr lang="en-US"/>
        </a:p>
      </dgm:t>
    </dgm:pt>
    <dgm:pt modelId="{88C4BC9C-96AF-4999-9D02-6A0BAF45424A}" type="pres">
      <dgm:prSet presAssocID="{44B172E6-5CDB-411D-96D0-76DBE77A41F6}" presName="node" presStyleLbl="node1" presStyleIdx="1" presStyleCnt="3">
        <dgm:presLayoutVars>
          <dgm:bulletEnabled val="1"/>
        </dgm:presLayoutVars>
      </dgm:prSet>
      <dgm:spPr/>
      <dgm:t>
        <a:bodyPr/>
        <a:lstStyle/>
        <a:p>
          <a:endParaRPr lang="en-US"/>
        </a:p>
      </dgm:t>
    </dgm:pt>
    <dgm:pt modelId="{5FBB82CF-F472-4DCE-B194-4083C890492B}" type="pres">
      <dgm:prSet presAssocID="{B4F8F8A6-96E3-4E64-A3E7-B272C7267E9B}" presName="sibTrans" presStyleLbl="sibTrans2D1" presStyleIdx="1" presStyleCnt="3" custFlipVert="0" custFlipHor="0" custScaleX="5399" custScaleY="10139"/>
      <dgm:spPr/>
      <dgm:t>
        <a:bodyPr/>
        <a:lstStyle/>
        <a:p>
          <a:endParaRPr lang="en-US"/>
        </a:p>
      </dgm:t>
    </dgm:pt>
    <dgm:pt modelId="{71D9F45A-7A3A-41FD-AF34-9742AB9B6776}" type="pres">
      <dgm:prSet presAssocID="{B4F8F8A6-96E3-4E64-A3E7-B272C7267E9B}" presName="connectorText" presStyleLbl="sibTrans2D1" presStyleIdx="1" presStyleCnt="3"/>
      <dgm:spPr/>
      <dgm:t>
        <a:bodyPr/>
        <a:lstStyle/>
        <a:p>
          <a:endParaRPr lang="en-US"/>
        </a:p>
      </dgm:t>
    </dgm:pt>
    <dgm:pt modelId="{7918AEA0-419A-4C59-9AB4-4B5CADB5CF78}" type="pres">
      <dgm:prSet presAssocID="{ACF036FA-BC51-485B-AB2F-8E1C7C1A76A0}" presName="node" presStyleLbl="node1" presStyleIdx="2" presStyleCnt="3">
        <dgm:presLayoutVars>
          <dgm:bulletEnabled val="1"/>
        </dgm:presLayoutVars>
      </dgm:prSet>
      <dgm:spPr/>
      <dgm:t>
        <a:bodyPr/>
        <a:lstStyle/>
        <a:p>
          <a:endParaRPr lang="en-US"/>
        </a:p>
      </dgm:t>
    </dgm:pt>
    <dgm:pt modelId="{D0C8BEC4-EEF4-46C4-92BC-68D47F14BE28}" type="pres">
      <dgm:prSet presAssocID="{200D3B1A-5A18-4B1B-A0F8-15F3D96F6AE6}" presName="sibTrans" presStyleLbl="sibTrans2D1" presStyleIdx="2" presStyleCnt="3" custAng="5428700" custScaleX="61102" custScaleY="363992"/>
      <dgm:spPr>
        <a:prstGeom prst="upArrow">
          <a:avLst/>
        </a:prstGeom>
      </dgm:spPr>
      <dgm:t>
        <a:bodyPr/>
        <a:lstStyle/>
        <a:p>
          <a:endParaRPr lang="en-US"/>
        </a:p>
      </dgm:t>
    </dgm:pt>
    <dgm:pt modelId="{EEF8AE76-EFAB-4DC5-866A-40E801636F4F}" type="pres">
      <dgm:prSet presAssocID="{200D3B1A-5A18-4B1B-A0F8-15F3D96F6AE6}" presName="connectorText" presStyleLbl="sibTrans2D1" presStyleIdx="2" presStyleCnt="3"/>
      <dgm:spPr/>
      <dgm:t>
        <a:bodyPr/>
        <a:lstStyle/>
        <a:p>
          <a:endParaRPr lang="en-US"/>
        </a:p>
      </dgm:t>
    </dgm:pt>
  </dgm:ptLst>
  <dgm:cxnLst>
    <dgm:cxn modelId="{7CBFE27D-5E04-6343-B348-D4B6A59683BD}" type="presOf" srcId="{B4F8F8A6-96E3-4E64-A3E7-B272C7267E9B}" destId="{71D9F45A-7A3A-41FD-AF34-9742AB9B6776}" srcOrd="1" destOrd="0" presId="urn:microsoft.com/office/officeart/2005/8/layout/cycle7"/>
    <dgm:cxn modelId="{52172D0F-E3D1-A945-B434-10ED8CDD6A44}" type="presOf" srcId="{44B172E6-5CDB-411D-96D0-76DBE77A41F6}" destId="{88C4BC9C-96AF-4999-9D02-6A0BAF45424A}" srcOrd="0" destOrd="0" presId="urn:microsoft.com/office/officeart/2005/8/layout/cycle7"/>
    <dgm:cxn modelId="{E998C0E4-E2C4-49EC-8D48-C2CF6126A96C}" srcId="{402DCC32-BD4D-4915-9EC1-FDA68C48430B}" destId="{ACF036FA-BC51-485B-AB2F-8E1C7C1A76A0}" srcOrd="2" destOrd="0" parTransId="{633F2ED2-85C2-4E61-8153-281916BBAF3A}" sibTransId="{200D3B1A-5A18-4B1B-A0F8-15F3D96F6AE6}"/>
    <dgm:cxn modelId="{E88AA9E6-B011-124E-8F9A-37A2A0F7EDF6}" type="presOf" srcId="{B4F8F8A6-96E3-4E64-A3E7-B272C7267E9B}" destId="{5FBB82CF-F472-4DCE-B194-4083C890492B}" srcOrd="0" destOrd="0" presId="urn:microsoft.com/office/officeart/2005/8/layout/cycle7"/>
    <dgm:cxn modelId="{63671831-AE5D-44D4-8BE5-6D29060CFE05}" srcId="{402DCC32-BD4D-4915-9EC1-FDA68C48430B}" destId="{44B172E6-5CDB-411D-96D0-76DBE77A41F6}" srcOrd="1" destOrd="0" parTransId="{E12FD5D5-4FCB-40B8-9057-75D5D13294F3}" sibTransId="{B4F8F8A6-96E3-4E64-A3E7-B272C7267E9B}"/>
    <dgm:cxn modelId="{C40FB7FA-4A2D-1E4B-8FB6-D0453EC5A020}" type="presOf" srcId="{200D3B1A-5A18-4B1B-A0F8-15F3D96F6AE6}" destId="{EEF8AE76-EFAB-4DC5-866A-40E801636F4F}" srcOrd="1" destOrd="0" presId="urn:microsoft.com/office/officeart/2005/8/layout/cycle7"/>
    <dgm:cxn modelId="{48C3DEA8-2587-0542-A540-E4E275C5434B}" type="presOf" srcId="{0DAC5162-F34B-4A00-921A-ECED44917FBA}" destId="{71309D5A-E9B6-4161-8F7E-E62F5867B7DD}" srcOrd="0" destOrd="0" presId="urn:microsoft.com/office/officeart/2005/8/layout/cycle7"/>
    <dgm:cxn modelId="{B65E920F-DED9-E046-9735-DC84F8B2CE72}" type="presOf" srcId="{200D3B1A-5A18-4B1B-A0F8-15F3D96F6AE6}" destId="{D0C8BEC4-EEF4-46C4-92BC-68D47F14BE28}" srcOrd="0" destOrd="0" presId="urn:microsoft.com/office/officeart/2005/8/layout/cycle7"/>
    <dgm:cxn modelId="{10FCA6A6-76CD-984A-8289-0BAD0D46C8FC}" type="presOf" srcId="{ADF2F25E-B6C1-4A37-B066-DEABC65148A7}" destId="{C945DB39-18A3-471F-9816-0B69F1D24D35}" srcOrd="1" destOrd="0" presId="urn:microsoft.com/office/officeart/2005/8/layout/cycle7"/>
    <dgm:cxn modelId="{648CD5DC-3A96-8642-85A0-3C3AC2C0D8A5}" type="presOf" srcId="{ADF2F25E-B6C1-4A37-B066-DEABC65148A7}" destId="{1F8CE4AC-52E8-43A8-A0B7-BA5A7B0F5191}" srcOrd="0" destOrd="0" presId="urn:microsoft.com/office/officeart/2005/8/layout/cycle7"/>
    <dgm:cxn modelId="{DFC54760-A053-4D14-9EBD-6069FD6B56E7}" srcId="{402DCC32-BD4D-4915-9EC1-FDA68C48430B}" destId="{0DAC5162-F34B-4A00-921A-ECED44917FBA}" srcOrd="0" destOrd="0" parTransId="{9667D86E-C3B3-4D89-AC04-7486905BEF89}" sibTransId="{ADF2F25E-B6C1-4A37-B066-DEABC65148A7}"/>
    <dgm:cxn modelId="{4A998E53-C07B-BF49-AAC3-DD50D83F97FC}" type="presOf" srcId="{402DCC32-BD4D-4915-9EC1-FDA68C48430B}" destId="{45EE204C-A7B8-47DA-A681-8DC0869BAC1B}" srcOrd="0" destOrd="0" presId="urn:microsoft.com/office/officeart/2005/8/layout/cycle7"/>
    <dgm:cxn modelId="{201ED09D-1ED0-C740-B783-E1F2B308EC3D}" type="presOf" srcId="{ACF036FA-BC51-485B-AB2F-8E1C7C1A76A0}" destId="{7918AEA0-419A-4C59-9AB4-4B5CADB5CF78}" srcOrd="0" destOrd="0" presId="urn:microsoft.com/office/officeart/2005/8/layout/cycle7"/>
    <dgm:cxn modelId="{1E7871E4-0EF4-8D45-A014-C1D611F158E9}" type="presParOf" srcId="{45EE204C-A7B8-47DA-A681-8DC0869BAC1B}" destId="{71309D5A-E9B6-4161-8F7E-E62F5867B7DD}" srcOrd="0" destOrd="0" presId="urn:microsoft.com/office/officeart/2005/8/layout/cycle7"/>
    <dgm:cxn modelId="{E9EDF8EF-74D1-2C40-8400-81D6012CD38C}" type="presParOf" srcId="{45EE204C-A7B8-47DA-A681-8DC0869BAC1B}" destId="{1F8CE4AC-52E8-43A8-A0B7-BA5A7B0F5191}" srcOrd="1" destOrd="0" presId="urn:microsoft.com/office/officeart/2005/8/layout/cycle7"/>
    <dgm:cxn modelId="{7D5349E3-92BE-3D42-9E9D-D02915062B48}" type="presParOf" srcId="{1F8CE4AC-52E8-43A8-A0B7-BA5A7B0F5191}" destId="{C945DB39-18A3-471F-9816-0B69F1D24D35}" srcOrd="0" destOrd="0" presId="urn:microsoft.com/office/officeart/2005/8/layout/cycle7"/>
    <dgm:cxn modelId="{7B52D44C-0D5D-7C47-93D5-BB83AF2356B4}" type="presParOf" srcId="{45EE204C-A7B8-47DA-A681-8DC0869BAC1B}" destId="{88C4BC9C-96AF-4999-9D02-6A0BAF45424A}" srcOrd="2" destOrd="0" presId="urn:microsoft.com/office/officeart/2005/8/layout/cycle7"/>
    <dgm:cxn modelId="{16885AB4-E15E-484A-95FE-82873F1F5BED}" type="presParOf" srcId="{45EE204C-A7B8-47DA-A681-8DC0869BAC1B}" destId="{5FBB82CF-F472-4DCE-B194-4083C890492B}" srcOrd="3" destOrd="0" presId="urn:microsoft.com/office/officeart/2005/8/layout/cycle7"/>
    <dgm:cxn modelId="{DC1F7BFE-31FF-104F-B3B6-9A70616685B0}" type="presParOf" srcId="{5FBB82CF-F472-4DCE-B194-4083C890492B}" destId="{71D9F45A-7A3A-41FD-AF34-9742AB9B6776}" srcOrd="0" destOrd="0" presId="urn:microsoft.com/office/officeart/2005/8/layout/cycle7"/>
    <dgm:cxn modelId="{FAA88759-967D-D74E-BC9F-B338DC483EBF}" type="presParOf" srcId="{45EE204C-A7B8-47DA-A681-8DC0869BAC1B}" destId="{7918AEA0-419A-4C59-9AB4-4B5CADB5CF78}" srcOrd="4" destOrd="0" presId="urn:microsoft.com/office/officeart/2005/8/layout/cycle7"/>
    <dgm:cxn modelId="{95E239CE-55EA-034A-A25C-7F3CB04FE736}" type="presParOf" srcId="{45EE204C-A7B8-47DA-A681-8DC0869BAC1B}" destId="{D0C8BEC4-EEF4-46C4-92BC-68D47F14BE28}" srcOrd="5" destOrd="0" presId="urn:microsoft.com/office/officeart/2005/8/layout/cycle7"/>
    <dgm:cxn modelId="{8C2F8042-7673-4549-9AE5-2ED6F9DEADED}" type="presParOf" srcId="{D0C8BEC4-EEF4-46C4-92BC-68D47F14BE28}" destId="{EEF8AE76-EFAB-4DC5-866A-40E801636F4F}"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8EEAFD5-D1DD-41F9-B58E-0DD45B5DE27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6DD70C14-09A2-488C-B07E-0DCC13DF5082}">
      <dgm:prSet phldrT="[Text]"/>
      <dgm:spPr/>
      <dgm:t>
        <a:bodyPr/>
        <a:lstStyle/>
        <a:p>
          <a:r>
            <a:rPr lang="en-US" dirty="0" smtClean="0"/>
            <a:t>Client</a:t>
          </a:r>
          <a:endParaRPr lang="en-US" dirty="0"/>
        </a:p>
      </dgm:t>
    </dgm:pt>
    <dgm:pt modelId="{57178861-CF09-495F-83F1-46AECE42EE9A}" type="parTrans" cxnId="{3A3EE6A9-15ED-44C7-B687-318698F2E846}">
      <dgm:prSet/>
      <dgm:spPr/>
      <dgm:t>
        <a:bodyPr/>
        <a:lstStyle/>
        <a:p>
          <a:endParaRPr lang="en-US"/>
        </a:p>
      </dgm:t>
    </dgm:pt>
    <dgm:pt modelId="{743DAEED-2337-4806-81CF-6C4D392992CE}" type="sibTrans" cxnId="{3A3EE6A9-15ED-44C7-B687-318698F2E846}">
      <dgm:prSet/>
      <dgm:spPr/>
      <dgm:t>
        <a:bodyPr/>
        <a:lstStyle/>
        <a:p>
          <a:endParaRPr lang="en-US" dirty="0"/>
        </a:p>
      </dgm:t>
    </dgm:pt>
    <dgm:pt modelId="{9B840787-34F4-4673-970D-93400753BE4A}">
      <dgm:prSet phldrT="[Text]"/>
      <dgm:spPr/>
      <dgm:t>
        <a:bodyPr/>
        <a:lstStyle/>
        <a:p>
          <a:r>
            <a:rPr lang="en-US" dirty="0" smtClean="0"/>
            <a:t>Order</a:t>
          </a:r>
          <a:endParaRPr lang="en-US" dirty="0"/>
        </a:p>
      </dgm:t>
    </dgm:pt>
    <dgm:pt modelId="{422C0C7E-9A15-4FB2-8BC6-8659C1F6156F}" type="parTrans" cxnId="{CBA4AFB8-8AEE-4370-BB87-AE2D9038D400}">
      <dgm:prSet/>
      <dgm:spPr/>
      <dgm:t>
        <a:bodyPr/>
        <a:lstStyle/>
        <a:p>
          <a:endParaRPr lang="en-US"/>
        </a:p>
      </dgm:t>
    </dgm:pt>
    <dgm:pt modelId="{3A572F64-CF69-4B18-95A7-604B103180E7}" type="sibTrans" cxnId="{CBA4AFB8-8AEE-4370-BB87-AE2D9038D400}">
      <dgm:prSet/>
      <dgm:spPr/>
      <dgm:t>
        <a:bodyPr/>
        <a:lstStyle/>
        <a:p>
          <a:endParaRPr lang="en-US" dirty="0"/>
        </a:p>
      </dgm:t>
    </dgm:pt>
    <dgm:pt modelId="{01753512-CF51-4332-8780-AD10019A0996}">
      <dgm:prSet phldrT="[Text]" custT="1"/>
      <dgm:spPr>
        <a:solidFill>
          <a:schemeClr val="accent3">
            <a:lumMod val="75000"/>
          </a:schemeClr>
        </a:solidFill>
      </dgm:spPr>
      <dgm:t>
        <a:bodyPr/>
        <a:lstStyle/>
        <a:p>
          <a:r>
            <a:rPr lang="en-US" sz="3000" baseline="0" dirty="0" smtClean="0">
              <a:solidFill>
                <a:schemeClr val="tx1"/>
              </a:solidFill>
            </a:rPr>
            <a:t>Broker</a:t>
          </a:r>
          <a:endParaRPr lang="en-US" sz="3000" baseline="0" dirty="0">
            <a:solidFill>
              <a:schemeClr val="tx1"/>
            </a:solidFill>
          </a:endParaRPr>
        </a:p>
      </dgm:t>
    </dgm:pt>
    <dgm:pt modelId="{AD9CEA73-D972-4B88-A19E-0F485EE27005}" type="parTrans" cxnId="{F0ACB178-D36A-4EF5-A02C-E96F5ED93AA3}">
      <dgm:prSet/>
      <dgm:spPr/>
      <dgm:t>
        <a:bodyPr/>
        <a:lstStyle/>
        <a:p>
          <a:endParaRPr lang="en-US"/>
        </a:p>
      </dgm:t>
    </dgm:pt>
    <dgm:pt modelId="{06427595-D2EA-4561-8409-9C8266B1135E}" type="sibTrans" cxnId="{F0ACB178-D36A-4EF5-A02C-E96F5ED93AA3}">
      <dgm:prSet/>
      <dgm:spPr/>
      <dgm:t>
        <a:bodyPr/>
        <a:lstStyle/>
        <a:p>
          <a:endParaRPr lang="en-US" dirty="0"/>
        </a:p>
      </dgm:t>
    </dgm:pt>
    <dgm:pt modelId="{620B9973-DE22-4E38-9930-DD4554DC86AA}">
      <dgm:prSet phldrT="[Text]"/>
      <dgm:spPr/>
      <dgm:t>
        <a:bodyPr/>
        <a:lstStyle/>
        <a:p>
          <a:r>
            <a:rPr lang="en-US" dirty="0" smtClean="0"/>
            <a:t>Routing System</a:t>
          </a:r>
          <a:endParaRPr lang="en-US" dirty="0"/>
        </a:p>
      </dgm:t>
    </dgm:pt>
    <dgm:pt modelId="{3435583D-A187-46B7-92CA-9C95B6398C21}" type="parTrans" cxnId="{DE97C3B6-0DE5-4879-A759-A2D5F55E5389}">
      <dgm:prSet/>
      <dgm:spPr/>
      <dgm:t>
        <a:bodyPr/>
        <a:lstStyle/>
        <a:p>
          <a:endParaRPr lang="en-US"/>
        </a:p>
      </dgm:t>
    </dgm:pt>
    <dgm:pt modelId="{DA748213-54C8-43DE-B5A3-1055FBA7AC04}" type="sibTrans" cxnId="{DE97C3B6-0DE5-4879-A759-A2D5F55E5389}">
      <dgm:prSet/>
      <dgm:spPr/>
      <dgm:t>
        <a:bodyPr/>
        <a:lstStyle/>
        <a:p>
          <a:endParaRPr lang="en-US" dirty="0"/>
        </a:p>
      </dgm:t>
    </dgm:pt>
    <dgm:pt modelId="{B789B674-381E-40F9-8C0E-4D45DBE233BD}">
      <dgm:prSet phldrT="[Text]"/>
      <dgm:spPr/>
      <dgm:t>
        <a:bodyPr/>
        <a:lstStyle/>
        <a:p>
          <a:r>
            <a:rPr lang="en-US" dirty="0" smtClean="0"/>
            <a:t>Exchange</a:t>
          </a:r>
          <a:endParaRPr lang="en-US" dirty="0"/>
        </a:p>
      </dgm:t>
    </dgm:pt>
    <dgm:pt modelId="{7066F539-E77E-4F86-88CC-CC92342BB0CA}" type="parTrans" cxnId="{23BA23DD-C3CE-460D-8473-E6425C2CFEA5}">
      <dgm:prSet/>
      <dgm:spPr/>
      <dgm:t>
        <a:bodyPr/>
        <a:lstStyle/>
        <a:p>
          <a:endParaRPr lang="en-US"/>
        </a:p>
      </dgm:t>
    </dgm:pt>
    <dgm:pt modelId="{B6EC957E-CFB5-4496-80D9-98FEBA86F59F}" type="sibTrans" cxnId="{23BA23DD-C3CE-460D-8473-E6425C2CFEA5}">
      <dgm:prSet/>
      <dgm:spPr/>
      <dgm:t>
        <a:bodyPr/>
        <a:lstStyle/>
        <a:p>
          <a:endParaRPr lang="en-US" dirty="0"/>
        </a:p>
      </dgm:t>
    </dgm:pt>
    <dgm:pt modelId="{E4DA8DFC-D425-4B6B-8ACB-CCB58DF27DBD}">
      <dgm:prSet phldrT="[Text]"/>
      <dgm:spPr/>
      <dgm:t>
        <a:bodyPr/>
        <a:lstStyle/>
        <a:p>
          <a:r>
            <a:rPr lang="en-US" dirty="0" smtClean="0"/>
            <a:t>Fill</a:t>
          </a:r>
          <a:endParaRPr lang="en-US" dirty="0"/>
        </a:p>
      </dgm:t>
    </dgm:pt>
    <dgm:pt modelId="{50227938-714E-47A4-BF66-31912B7D94CA}" type="parTrans" cxnId="{9AB38DE6-9169-41F7-AB35-15658A35B3EB}">
      <dgm:prSet/>
      <dgm:spPr/>
      <dgm:t>
        <a:bodyPr/>
        <a:lstStyle/>
        <a:p>
          <a:endParaRPr lang="en-US"/>
        </a:p>
      </dgm:t>
    </dgm:pt>
    <dgm:pt modelId="{7A53EF43-E671-4F81-801B-68651D8C9F47}" type="sibTrans" cxnId="{9AB38DE6-9169-41F7-AB35-15658A35B3EB}">
      <dgm:prSet/>
      <dgm:spPr/>
      <dgm:t>
        <a:bodyPr/>
        <a:lstStyle/>
        <a:p>
          <a:endParaRPr lang="en-US"/>
        </a:p>
      </dgm:t>
    </dgm:pt>
    <dgm:pt modelId="{AE0ED2E3-DF02-476A-9D38-C22075A1B64E}" type="pres">
      <dgm:prSet presAssocID="{A8EEAFD5-D1DD-41F9-B58E-0DD45B5DE27E}" presName="diagram" presStyleCnt="0">
        <dgm:presLayoutVars>
          <dgm:dir/>
          <dgm:resizeHandles val="exact"/>
        </dgm:presLayoutVars>
      </dgm:prSet>
      <dgm:spPr/>
      <dgm:t>
        <a:bodyPr/>
        <a:lstStyle/>
        <a:p>
          <a:endParaRPr lang="en-US"/>
        </a:p>
      </dgm:t>
    </dgm:pt>
    <dgm:pt modelId="{55A35851-BA18-4AB9-BCB1-2633D07AEFD2}" type="pres">
      <dgm:prSet presAssocID="{6DD70C14-09A2-488C-B07E-0DCC13DF5082}" presName="node" presStyleLbl="node1" presStyleIdx="0" presStyleCnt="6">
        <dgm:presLayoutVars>
          <dgm:bulletEnabled val="1"/>
        </dgm:presLayoutVars>
      </dgm:prSet>
      <dgm:spPr/>
      <dgm:t>
        <a:bodyPr/>
        <a:lstStyle/>
        <a:p>
          <a:endParaRPr lang="en-US"/>
        </a:p>
      </dgm:t>
    </dgm:pt>
    <dgm:pt modelId="{CB488246-70CA-4D17-B17B-EE2EEA99BD91}" type="pres">
      <dgm:prSet presAssocID="{743DAEED-2337-4806-81CF-6C4D392992CE}" presName="sibTrans" presStyleLbl="sibTrans2D1" presStyleIdx="0" presStyleCnt="5"/>
      <dgm:spPr/>
      <dgm:t>
        <a:bodyPr/>
        <a:lstStyle/>
        <a:p>
          <a:endParaRPr lang="en-US"/>
        </a:p>
      </dgm:t>
    </dgm:pt>
    <dgm:pt modelId="{4667F5BA-2571-44C3-B08B-67FB68209F01}" type="pres">
      <dgm:prSet presAssocID="{743DAEED-2337-4806-81CF-6C4D392992CE}" presName="connectorText" presStyleLbl="sibTrans2D1" presStyleIdx="0" presStyleCnt="5"/>
      <dgm:spPr/>
      <dgm:t>
        <a:bodyPr/>
        <a:lstStyle/>
        <a:p>
          <a:endParaRPr lang="en-US"/>
        </a:p>
      </dgm:t>
    </dgm:pt>
    <dgm:pt modelId="{22D234D5-699F-4593-8072-BF949CDC4460}" type="pres">
      <dgm:prSet presAssocID="{9B840787-34F4-4673-970D-93400753BE4A}" presName="node" presStyleLbl="node1" presStyleIdx="1" presStyleCnt="6">
        <dgm:presLayoutVars>
          <dgm:bulletEnabled val="1"/>
        </dgm:presLayoutVars>
      </dgm:prSet>
      <dgm:spPr/>
      <dgm:t>
        <a:bodyPr/>
        <a:lstStyle/>
        <a:p>
          <a:endParaRPr lang="en-US"/>
        </a:p>
      </dgm:t>
    </dgm:pt>
    <dgm:pt modelId="{9A4D390B-4CDF-416B-A602-FC2EAC9EA844}" type="pres">
      <dgm:prSet presAssocID="{3A572F64-CF69-4B18-95A7-604B103180E7}" presName="sibTrans" presStyleLbl="sibTrans2D1" presStyleIdx="1" presStyleCnt="5"/>
      <dgm:spPr/>
      <dgm:t>
        <a:bodyPr/>
        <a:lstStyle/>
        <a:p>
          <a:endParaRPr lang="en-US"/>
        </a:p>
      </dgm:t>
    </dgm:pt>
    <dgm:pt modelId="{251FF678-8EC6-4E00-878E-0CF52AF51F0D}" type="pres">
      <dgm:prSet presAssocID="{3A572F64-CF69-4B18-95A7-604B103180E7}" presName="connectorText" presStyleLbl="sibTrans2D1" presStyleIdx="1" presStyleCnt="5"/>
      <dgm:spPr/>
      <dgm:t>
        <a:bodyPr/>
        <a:lstStyle/>
        <a:p>
          <a:endParaRPr lang="en-US"/>
        </a:p>
      </dgm:t>
    </dgm:pt>
    <dgm:pt modelId="{57E4C91B-12FD-4AD0-9EBB-08F7B90FDEE2}" type="pres">
      <dgm:prSet presAssocID="{01753512-CF51-4332-8780-AD10019A0996}" presName="node" presStyleLbl="node1" presStyleIdx="2" presStyleCnt="6">
        <dgm:presLayoutVars>
          <dgm:bulletEnabled val="1"/>
        </dgm:presLayoutVars>
      </dgm:prSet>
      <dgm:spPr/>
      <dgm:t>
        <a:bodyPr/>
        <a:lstStyle/>
        <a:p>
          <a:endParaRPr lang="en-US"/>
        </a:p>
      </dgm:t>
    </dgm:pt>
    <dgm:pt modelId="{C11416D1-411D-4C93-9432-C320951944FB}" type="pres">
      <dgm:prSet presAssocID="{06427595-D2EA-4561-8409-9C8266B1135E}" presName="sibTrans" presStyleLbl="sibTrans2D1" presStyleIdx="2" presStyleCnt="5"/>
      <dgm:spPr/>
      <dgm:t>
        <a:bodyPr/>
        <a:lstStyle/>
        <a:p>
          <a:endParaRPr lang="en-US"/>
        </a:p>
      </dgm:t>
    </dgm:pt>
    <dgm:pt modelId="{E8525835-BBF5-4BB9-A213-9C20C26F0817}" type="pres">
      <dgm:prSet presAssocID="{06427595-D2EA-4561-8409-9C8266B1135E}" presName="connectorText" presStyleLbl="sibTrans2D1" presStyleIdx="2" presStyleCnt="5"/>
      <dgm:spPr/>
      <dgm:t>
        <a:bodyPr/>
        <a:lstStyle/>
        <a:p>
          <a:endParaRPr lang="en-US"/>
        </a:p>
      </dgm:t>
    </dgm:pt>
    <dgm:pt modelId="{42853B8B-35FD-4F4F-8B38-47D31519BBFE}" type="pres">
      <dgm:prSet presAssocID="{620B9973-DE22-4E38-9930-DD4554DC86AA}" presName="node" presStyleLbl="node1" presStyleIdx="3" presStyleCnt="6">
        <dgm:presLayoutVars>
          <dgm:bulletEnabled val="1"/>
        </dgm:presLayoutVars>
      </dgm:prSet>
      <dgm:spPr/>
      <dgm:t>
        <a:bodyPr/>
        <a:lstStyle/>
        <a:p>
          <a:endParaRPr lang="en-US"/>
        </a:p>
      </dgm:t>
    </dgm:pt>
    <dgm:pt modelId="{180E4FEE-B0FA-48E5-B6EF-E78DC5585DAB}" type="pres">
      <dgm:prSet presAssocID="{DA748213-54C8-43DE-B5A3-1055FBA7AC04}" presName="sibTrans" presStyleLbl="sibTrans2D1" presStyleIdx="3" presStyleCnt="5" custAng="0" custFlipVert="0" custScaleX="142397" custScaleY="131149"/>
      <dgm:spPr/>
      <dgm:t>
        <a:bodyPr/>
        <a:lstStyle/>
        <a:p>
          <a:endParaRPr lang="en-US"/>
        </a:p>
      </dgm:t>
    </dgm:pt>
    <dgm:pt modelId="{2AFE7437-6C8F-4601-A093-3C127D8DF189}" type="pres">
      <dgm:prSet presAssocID="{DA748213-54C8-43DE-B5A3-1055FBA7AC04}" presName="connectorText" presStyleLbl="sibTrans2D1" presStyleIdx="3" presStyleCnt="5"/>
      <dgm:spPr/>
      <dgm:t>
        <a:bodyPr/>
        <a:lstStyle/>
        <a:p>
          <a:endParaRPr lang="en-US"/>
        </a:p>
      </dgm:t>
    </dgm:pt>
    <dgm:pt modelId="{72006451-0988-439A-A0BA-099B3F095CF5}" type="pres">
      <dgm:prSet presAssocID="{B789B674-381E-40F9-8C0E-4D45DBE233BD}" presName="node" presStyleLbl="node1" presStyleIdx="4" presStyleCnt="6">
        <dgm:presLayoutVars>
          <dgm:bulletEnabled val="1"/>
        </dgm:presLayoutVars>
      </dgm:prSet>
      <dgm:spPr/>
      <dgm:t>
        <a:bodyPr/>
        <a:lstStyle/>
        <a:p>
          <a:endParaRPr lang="en-US"/>
        </a:p>
      </dgm:t>
    </dgm:pt>
    <dgm:pt modelId="{8C45264D-1A93-4E98-9245-BDE80A7C3DFB}" type="pres">
      <dgm:prSet presAssocID="{B6EC957E-CFB5-4496-80D9-98FEBA86F59F}" presName="sibTrans" presStyleLbl="sibTrans2D1" presStyleIdx="4" presStyleCnt="5"/>
      <dgm:spPr/>
      <dgm:t>
        <a:bodyPr/>
        <a:lstStyle/>
        <a:p>
          <a:endParaRPr lang="en-US"/>
        </a:p>
      </dgm:t>
    </dgm:pt>
    <dgm:pt modelId="{C591E8FB-2284-4BDD-94CB-D9648B93C0B8}" type="pres">
      <dgm:prSet presAssocID="{B6EC957E-CFB5-4496-80D9-98FEBA86F59F}" presName="connectorText" presStyleLbl="sibTrans2D1" presStyleIdx="4" presStyleCnt="5"/>
      <dgm:spPr/>
      <dgm:t>
        <a:bodyPr/>
        <a:lstStyle/>
        <a:p>
          <a:endParaRPr lang="en-US"/>
        </a:p>
      </dgm:t>
    </dgm:pt>
    <dgm:pt modelId="{AB1F4296-E558-4551-A2A5-FB6C536D006E}" type="pres">
      <dgm:prSet presAssocID="{E4DA8DFC-D425-4B6B-8ACB-CCB58DF27DBD}" presName="node" presStyleLbl="node1" presStyleIdx="5" presStyleCnt="6">
        <dgm:presLayoutVars>
          <dgm:bulletEnabled val="1"/>
        </dgm:presLayoutVars>
      </dgm:prSet>
      <dgm:spPr/>
      <dgm:t>
        <a:bodyPr/>
        <a:lstStyle/>
        <a:p>
          <a:endParaRPr lang="en-US"/>
        </a:p>
      </dgm:t>
    </dgm:pt>
  </dgm:ptLst>
  <dgm:cxnLst>
    <dgm:cxn modelId="{9BD97358-6C19-E64C-94D4-C38C15F29154}" type="presOf" srcId="{01753512-CF51-4332-8780-AD10019A0996}" destId="{57E4C91B-12FD-4AD0-9EBB-08F7B90FDEE2}" srcOrd="0" destOrd="0" presId="urn:microsoft.com/office/officeart/2005/8/layout/process5"/>
    <dgm:cxn modelId="{5B2AD5D7-0C58-324B-97E6-E600F75555A9}" type="presOf" srcId="{06427595-D2EA-4561-8409-9C8266B1135E}" destId="{C11416D1-411D-4C93-9432-C320951944FB}" srcOrd="0" destOrd="0" presId="urn:microsoft.com/office/officeart/2005/8/layout/process5"/>
    <dgm:cxn modelId="{1B36F392-A630-7B4F-9439-CC682344D871}" type="presOf" srcId="{E4DA8DFC-D425-4B6B-8ACB-CCB58DF27DBD}" destId="{AB1F4296-E558-4551-A2A5-FB6C536D006E}" srcOrd="0" destOrd="0" presId="urn:microsoft.com/office/officeart/2005/8/layout/process5"/>
    <dgm:cxn modelId="{3A3EE6A9-15ED-44C7-B687-318698F2E846}" srcId="{A8EEAFD5-D1DD-41F9-B58E-0DD45B5DE27E}" destId="{6DD70C14-09A2-488C-B07E-0DCC13DF5082}" srcOrd="0" destOrd="0" parTransId="{57178861-CF09-495F-83F1-46AECE42EE9A}" sibTransId="{743DAEED-2337-4806-81CF-6C4D392992CE}"/>
    <dgm:cxn modelId="{23BA23DD-C3CE-460D-8473-E6425C2CFEA5}" srcId="{A8EEAFD5-D1DD-41F9-B58E-0DD45B5DE27E}" destId="{B789B674-381E-40F9-8C0E-4D45DBE233BD}" srcOrd="4" destOrd="0" parTransId="{7066F539-E77E-4F86-88CC-CC92342BB0CA}" sibTransId="{B6EC957E-CFB5-4496-80D9-98FEBA86F59F}"/>
    <dgm:cxn modelId="{39E47C15-CD3A-134C-A83D-408CA641585E}" type="presOf" srcId="{B789B674-381E-40F9-8C0E-4D45DBE233BD}" destId="{72006451-0988-439A-A0BA-099B3F095CF5}" srcOrd="0" destOrd="0" presId="urn:microsoft.com/office/officeart/2005/8/layout/process5"/>
    <dgm:cxn modelId="{D454705D-8D97-A84F-B067-728C0FEB0CB9}" type="presOf" srcId="{743DAEED-2337-4806-81CF-6C4D392992CE}" destId="{CB488246-70CA-4D17-B17B-EE2EEA99BD91}" srcOrd="0" destOrd="0" presId="urn:microsoft.com/office/officeart/2005/8/layout/process5"/>
    <dgm:cxn modelId="{4E2A3F28-1D05-6B48-8A90-D6E2099469BC}" type="presOf" srcId="{3A572F64-CF69-4B18-95A7-604B103180E7}" destId="{9A4D390B-4CDF-416B-A602-FC2EAC9EA844}" srcOrd="0" destOrd="0" presId="urn:microsoft.com/office/officeart/2005/8/layout/process5"/>
    <dgm:cxn modelId="{6EC9A628-66BE-C74A-B33F-65866EBDD4D5}" type="presOf" srcId="{DA748213-54C8-43DE-B5A3-1055FBA7AC04}" destId="{2AFE7437-6C8F-4601-A093-3C127D8DF189}" srcOrd="1" destOrd="0" presId="urn:microsoft.com/office/officeart/2005/8/layout/process5"/>
    <dgm:cxn modelId="{29369DBC-FEB1-4143-B648-D5A471A89226}" type="presOf" srcId="{743DAEED-2337-4806-81CF-6C4D392992CE}" destId="{4667F5BA-2571-44C3-B08B-67FB68209F01}" srcOrd="1" destOrd="0" presId="urn:microsoft.com/office/officeart/2005/8/layout/process5"/>
    <dgm:cxn modelId="{D4F28820-65FB-F340-BD72-4C4B3AADD61B}" type="presOf" srcId="{06427595-D2EA-4561-8409-9C8266B1135E}" destId="{E8525835-BBF5-4BB9-A213-9C20C26F0817}" srcOrd="1" destOrd="0" presId="urn:microsoft.com/office/officeart/2005/8/layout/process5"/>
    <dgm:cxn modelId="{EDDE050A-4BEE-4F4E-9A65-2F2BB2232FEA}" type="presOf" srcId="{620B9973-DE22-4E38-9930-DD4554DC86AA}" destId="{42853B8B-35FD-4F4F-8B38-47D31519BBFE}" srcOrd="0" destOrd="0" presId="urn:microsoft.com/office/officeart/2005/8/layout/process5"/>
    <dgm:cxn modelId="{A143AC8E-DFE3-CA42-8A1B-8452E9AE34C0}" type="presOf" srcId="{DA748213-54C8-43DE-B5A3-1055FBA7AC04}" destId="{180E4FEE-B0FA-48E5-B6EF-E78DC5585DAB}" srcOrd="0" destOrd="0" presId="urn:microsoft.com/office/officeart/2005/8/layout/process5"/>
    <dgm:cxn modelId="{CBA4AFB8-8AEE-4370-BB87-AE2D9038D400}" srcId="{A8EEAFD5-D1DD-41F9-B58E-0DD45B5DE27E}" destId="{9B840787-34F4-4673-970D-93400753BE4A}" srcOrd="1" destOrd="0" parTransId="{422C0C7E-9A15-4FB2-8BC6-8659C1F6156F}" sibTransId="{3A572F64-CF69-4B18-95A7-604B103180E7}"/>
    <dgm:cxn modelId="{7A109D5D-A0E3-3A44-808C-9B58261FA7A7}" type="presOf" srcId="{A8EEAFD5-D1DD-41F9-B58E-0DD45B5DE27E}" destId="{AE0ED2E3-DF02-476A-9D38-C22075A1B64E}" srcOrd="0" destOrd="0" presId="urn:microsoft.com/office/officeart/2005/8/layout/process5"/>
    <dgm:cxn modelId="{CD601BDE-F742-0949-BDD4-A8158F561906}" type="presOf" srcId="{B6EC957E-CFB5-4496-80D9-98FEBA86F59F}" destId="{8C45264D-1A93-4E98-9245-BDE80A7C3DFB}" srcOrd="0" destOrd="0" presId="urn:microsoft.com/office/officeart/2005/8/layout/process5"/>
    <dgm:cxn modelId="{95BC4737-816D-0345-AE63-8B6ECBAEFFDB}" type="presOf" srcId="{B6EC957E-CFB5-4496-80D9-98FEBA86F59F}" destId="{C591E8FB-2284-4BDD-94CB-D9648B93C0B8}" srcOrd="1" destOrd="0" presId="urn:microsoft.com/office/officeart/2005/8/layout/process5"/>
    <dgm:cxn modelId="{9AB38DE6-9169-41F7-AB35-15658A35B3EB}" srcId="{A8EEAFD5-D1DD-41F9-B58E-0DD45B5DE27E}" destId="{E4DA8DFC-D425-4B6B-8ACB-CCB58DF27DBD}" srcOrd="5" destOrd="0" parTransId="{50227938-714E-47A4-BF66-31912B7D94CA}" sibTransId="{7A53EF43-E671-4F81-801B-68651D8C9F47}"/>
    <dgm:cxn modelId="{70DBE57E-3823-1649-8A42-9A95D4CBD736}" type="presOf" srcId="{3A572F64-CF69-4B18-95A7-604B103180E7}" destId="{251FF678-8EC6-4E00-878E-0CF52AF51F0D}" srcOrd="1" destOrd="0" presId="urn:microsoft.com/office/officeart/2005/8/layout/process5"/>
    <dgm:cxn modelId="{F0ACB178-D36A-4EF5-A02C-E96F5ED93AA3}" srcId="{A8EEAFD5-D1DD-41F9-B58E-0DD45B5DE27E}" destId="{01753512-CF51-4332-8780-AD10019A0996}" srcOrd="2" destOrd="0" parTransId="{AD9CEA73-D972-4B88-A19E-0F485EE27005}" sibTransId="{06427595-D2EA-4561-8409-9C8266B1135E}"/>
    <dgm:cxn modelId="{DE97C3B6-0DE5-4879-A759-A2D5F55E5389}" srcId="{A8EEAFD5-D1DD-41F9-B58E-0DD45B5DE27E}" destId="{620B9973-DE22-4E38-9930-DD4554DC86AA}" srcOrd="3" destOrd="0" parTransId="{3435583D-A187-46B7-92CA-9C95B6398C21}" sibTransId="{DA748213-54C8-43DE-B5A3-1055FBA7AC04}"/>
    <dgm:cxn modelId="{050FBF3A-7F6E-534A-AE3C-0095007D1127}" type="presOf" srcId="{6DD70C14-09A2-488C-B07E-0DCC13DF5082}" destId="{55A35851-BA18-4AB9-BCB1-2633D07AEFD2}" srcOrd="0" destOrd="0" presId="urn:microsoft.com/office/officeart/2005/8/layout/process5"/>
    <dgm:cxn modelId="{B576CCDC-2813-914E-BB46-3FC72AABF317}" type="presOf" srcId="{9B840787-34F4-4673-970D-93400753BE4A}" destId="{22D234D5-699F-4593-8072-BF949CDC4460}" srcOrd="0" destOrd="0" presId="urn:microsoft.com/office/officeart/2005/8/layout/process5"/>
    <dgm:cxn modelId="{D442D488-344C-E046-B2D1-D96266D0A78F}" type="presParOf" srcId="{AE0ED2E3-DF02-476A-9D38-C22075A1B64E}" destId="{55A35851-BA18-4AB9-BCB1-2633D07AEFD2}" srcOrd="0" destOrd="0" presId="urn:microsoft.com/office/officeart/2005/8/layout/process5"/>
    <dgm:cxn modelId="{3DC53C8B-11AF-3344-AC1C-A5AABB729BF2}" type="presParOf" srcId="{AE0ED2E3-DF02-476A-9D38-C22075A1B64E}" destId="{CB488246-70CA-4D17-B17B-EE2EEA99BD91}" srcOrd="1" destOrd="0" presId="urn:microsoft.com/office/officeart/2005/8/layout/process5"/>
    <dgm:cxn modelId="{0DB72FBC-4B74-4F4C-AFFF-4938F52EE9CA}" type="presParOf" srcId="{CB488246-70CA-4D17-B17B-EE2EEA99BD91}" destId="{4667F5BA-2571-44C3-B08B-67FB68209F01}" srcOrd="0" destOrd="0" presId="urn:microsoft.com/office/officeart/2005/8/layout/process5"/>
    <dgm:cxn modelId="{42BD516A-7334-BA46-AB1A-7F991226F03B}" type="presParOf" srcId="{AE0ED2E3-DF02-476A-9D38-C22075A1B64E}" destId="{22D234D5-699F-4593-8072-BF949CDC4460}" srcOrd="2" destOrd="0" presId="urn:microsoft.com/office/officeart/2005/8/layout/process5"/>
    <dgm:cxn modelId="{07D6256D-831A-BD4B-9389-6F4B5B709A54}" type="presParOf" srcId="{AE0ED2E3-DF02-476A-9D38-C22075A1B64E}" destId="{9A4D390B-4CDF-416B-A602-FC2EAC9EA844}" srcOrd="3" destOrd="0" presId="urn:microsoft.com/office/officeart/2005/8/layout/process5"/>
    <dgm:cxn modelId="{13BA0BE6-C56D-1F41-BC02-19BDEB308DD4}" type="presParOf" srcId="{9A4D390B-4CDF-416B-A602-FC2EAC9EA844}" destId="{251FF678-8EC6-4E00-878E-0CF52AF51F0D}" srcOrd="0" destOrd="0" presId="urn:microsoft.com/office/officeart/2005/8/layout/process5"/>
    <dgm:cxn modelId="{D0019D78-7ECE-C542-AAE3-710AD543C8A1}" type="presParOf" srcId="{AE0ED2E3-DF02-476A-9D38-C22075A1B64E}" destId="{57E4C91B-12FD-4AD0-9EBB-08F7B90FDEE2}" srcOrd="4" destOrd="0" presId="urn:microsoft.com/office/officeart/2005/8/layout/process5"/>
    <dgm:cxn modelId="{571EA11D-BFCD-5C44-B5E5-C233693F8602}" type="presParOf" srcId="{AE0ED2E3-DF02-476A-9D38-C22075A1B64E}" destId="{C11416D1-411D-4C93-9432-C320951944FB}" srcOrd="5" destOrd="0" presId="urn:microsoft.com/office/officeart/2005/8/layout/process5"/>
    <dgm:cxn modelId="{DF49EE5F-5EB0-864A-8E69-7FF3962E1428}" type="presParOf" srcId="{C11416D1-411D-4C93-9432-C320951944FB}" destId="{E8525835-BBF5-4BB9-A213-9C20C26F0817}" srcOrd="0" destOrd="0" presId="urn:microsoft.com/office/officeart/2005/8/layout/process5"/>
    <dgm:cxn modelId="{137721F2-9676-9E45-BEFA-5DE1712563BA}" type="presParOf" srcId="{AE0ED2E3-DF02-476A-9D38-C22075A1B64E}" destId="{42853B8B-35FD-4F4F-8B38-47D31519BBFE}" srcOrd="6" destOrd="0" presId="urn:microsoft.com/office/officeart/2005/8/layout/process5"/>
    <dgm:cxn modelId="{B0335780-D5B5-B845-A420-FD8531DE6F4C}" type="presParOf" srcId="{AE0ED2E3-DF02-476A-9D38-C22075A1B64E}" destId="{180E4FEE-B0FA-48E5-B6EF-E78DC5585DAB}" srcOrd="7" destOrd="0" presId="urn:microsoft.com/office/officeart/2005/8/layout/process5"/>
    <dgm:cxn modelId="{65C3AFCE-B0AA-2B42-89C4-3D856A31B0C9}" type="presParOf" srcId="{180E4FEE-B0FA-48E5-B6EF-E78DC5585DAB}" destId="{2AFE7437-6C8F-4601-A093-3C127D8DF189}" srcOrd="0" destOrd="0" presId="urn:microsoft.com/office/officeart/2005/8/layout/process5"/>
    <dgm:cxn modelId="{69C57AF5-83A5-4547-B007-964D4C4CF567}" type="presParOf" srcId="{AE0ED2E3-DF02-476A-9D38-C22075A1B64E}" destId="{72006451-0988-439A-A0BA-099B3F095CF5}" srcOrd="8" destOrd="0" presId="urn:microsoft.com/office/officeart/2005/8/layout/process5"/>
    <dgm:cxn modelId="{FD83A472-CBA6-8242-98DD-568ADE6C798A}" type="presParOf" srcId="{AE0ED2E3-DF02-476A-9D38-C22075A1B64E}" destId="{8C45264D-1A93-4E98-9245-BDE80A7C3DFB}" srcOrd="9" destOrd="0" presId="urn:microsoft.com/office/officeart/2005/8/layout/process5"/>
    <dgm:cxn modelId="{F13E951A-FC9A-4C4D-8766-D8CE59A65F6D}" type="presParOf" srcId="{8C45264D-1A93-4E98-9245-BDE80A7C3DFB}" destId="{C591E8FB-2284-4BDD-94CB-D9648B93C0B8}" srcOrd="0" destOrd="0" presId="urn:microsoft.com/office/officeart/2005/8/layout/process5"/>
    <dgm:cxn modelId="{521D7A06-D335-0540-8CA6-537EC4C81FC1}" type="presParOf" srcId="{AE0ED2E3-DF02-476A-9D38-C22075A1B64E}" destId="{AB1F4296-E558-4551-A2A5-FB6C536D006E}"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D9F1A23-2DB8-CF41-9E41-05D362C8B7BC}" type="doc">
      <dgm:prSet loTypeId="urn:microsoft.com/office/officeart/2005/8/layout/hProcess4" loCatId="" qsTypeId="urn:microsoft.com/office/officeart/2005/8/quickstyle/simple4" qsCatId="simple" csTypeId="urn:microsoft.com/office/officeart/2005/8/colors/accent1_2" csCatId="accent1" phldr="1"/>
      <dgm:spPr/>
      <dgm:t>
        <a:bodyPr/>
        <a:lstStyle/>
        <a:p>
          <a:endParaRPr lang="en-US"/>
        </a:p>
      </dgm:t>
    </dgm:pt>
    <dgm:pt modelId="{29E91A5C-DD71-C84E-801E-714C41FACA16}">
      <dgm:prSet phldrT="[Text]"/>
      <dgm:spPr/>
      <dgm:t>
        <a:bodyPr/>
        <a:lstStyle/>
        <a:p>
          <a:r>
            <a:rPr lang="en-US" dirty="0" smtClean="0"/>
            <a:t>Customer</a:t>
          </a:r>
          <a:endParaRPr lang="en-US" dirty="0"/>
        </a:p>
      </dgm:t>
    </dgm:pt>
    <dgm:pt modelId="{4BFC47DD-5CD1-3A48-8E6A-3A3EB7EFF35E}" type="parTrans" cxnId="{B98802AC-658D-6643-AC2F-913250D6AC0A}">
      <dgm:prSet/>
      <dgm:spPr/>
      <dgm:t>
        <a:bodyPr/>
        <a:lstStyle/>
        <a:p>
          <a:endParaRPr lang="en-US"/>
        </a:p>
      </dgm:t>
    </dgm:pt>
    <dgm:pt modelId="{98EA1AC1-0665-BA49-92D8-EF8AF88E8FE8}" type="sibTrans" cxnId="{B98802AC-658D-6643-AC2F-913250D6AC0A}">
      <dgm:prSet/>
      <dgm:spPr/>
      <dgm:t>
        <a:bodyPr/>
        <a:lstStyle/>
        <a:p>
          <a:endParaRPr lang="en-US"/>
        </a:p>
      </dgm:t>
    </dgm:pt>
    <dgm:pt modelId="{24E7CC81-A562-054C-AA83-0FBE1EE5CD56}">
      <dgm:prSet phldrT="[Text]"/>
      <dgm:spPr/>
      <dgm:t>
        <a:bodyPr/>
        <a:lstStyle/>
        <a:p>
          <a:r>
            <a:rPr lang="en-US" dirty="0" smtClean="0"/>
            <a:t>Long or Short DURATION</a:t>
          </a:r>
          <a:endParaRPr lang="en-US" dirty="0"/>
        </a:p>
      </dgm:t>
    </dgm:pt>
    <dgm:pt modelId="{C2FEBA5F-C8AD-2742-B8CB-611EAEEA8B97}" type="parTrans" cxnId="{AB31A9AD-8175-A04F-B406-51065EC21C2C}">
      <dgm:prSet/>
      <dgm:spPr/>
      <dgm:t>
        <a:bodyPr/>
        <a:lstStyle/>
        <a:p>
          <a:endParaRPr lang="en-US"/>
        </a:p>
      </dgm:t>
    </dgm:pt>
    <dgm:pt modelId="{0B366A79-4525-8940-8A16-D6C5AE656198}" type="sibTrans" cxnId="{AB31A9AD-8175-A04F-B406-51065EC21C2C}">
      <dgm:prSet/>
      <dgm:spPr/>
      <dgm:t>
        <a:bodyPr/>
        <a:lstStyle/>
        <a:p>
          <a:endParaRPr lang="en-US"/>
        </a:p>
      </dgm:t>
    </dgm:pt>
    <dgm:pt modelId="{9455E514-17EA-6D41-9A16-CBF388D58305}">
      <dgm:prSet phldrT="[Text]"/>
      <dgm:spPr/>
      <dgm:t>
        <a:bodyPr/>
        <a:lstStyle/>
        <a:p>
          <a:r>
            <a:rPr lang="en-US" dirty="0" smtClean="0"/>
            <a:t>Opportunity or Fixed</a:t>
          </a:r>
          <a:endParaRPr lang="en-US" dirty="0"/>
        </a:p>
      </dgm:t>
    </dgm:pt>
    <dgm:pt modelId="{D5EFC615-AFC1-2745-8C64-9A899244E6B8}" type="parTrans" cxnId="{8EEA07C3-C21E-4A44-BC4B-C2A2E329303F}">
      <dgm:prSet/>
      <dgm:spPr/>
      <dgm:t>
        <a:bodyPr/>
        <a:lstStyle/>
        <a:p>
          <a:endParaRPr lang="en-US"/>
        </a:p>
      </dgm:t>
    </dgm:pt>
    <dgm:pt modelId="{6B1C538B-FC12-9A4B-8A1C-FBADE02CBF92}" type="sibTrans" cxnId="{8EEA07C3-C21E-4A44-BC4B-C2A2E329303F}">
      <dgm:prSet/>
      <dgm:spPr/>
      <dgm:t>
        <a:bodyPr/>
        <a:lstStyle/>
        <a:p>
          <a:endParaRPr lang="en-US"/>
        </a:p>
      </dgm:t>
    </dgm:pt>
    <dgm:pt modelId="{A3EBF587-E5B5-3C42-A541-81BEA508B2F6}">
      <dgm:prSet phldrT="[Text]"/>
      <dgm:spPr/>
      <dgm:t>
        <a:bodyPr/>
        <a:lstStyle/>
        <a:p>
          <a:r>
            <a:rPr lang="en-US" dirty="0" smtClean="0"/>
            <a:t>Portfolio Manager</a:t>
          </a:r>
          <a:endParaRPr lang="en-US" dirty="0"/>
        </a:p>
      </dgm:t>
    </dgm:pt>
    <dgm:pt modelId="{51A5B32F-8F38-0C4F-814E-A90951509FB5}" type="parTrans" cxnId="{27F6D740-3125-3342-94E7-07EDB0F6EE03}">
      <dgm:prSet/>
      <dgm:spPr/>
      <dgm:t>
        <a:bodyPr/>
        <a:lstStyle/>
        <a:p>
          <a:endParaRPr lang="en-US"/>
        </a:p>
      </dgm:t>
    </dgm:pt>
    <dgm:pt modelId="{6817CA77-93CA-234F-9D76-8A892C10893D}" type="sibTrans" cxnId="{27F6D740-3125-3342-94E7-07EDB0F6EE03}">
      <dgm:prSet/>
      <dgm:spPr/>
      <dgm:t>
        <a:bodyPr/>
        <a:lstStyle/>
        <a:p>
          <a:endParaRPr lang="en-US"/>
        </a:p>
      </dgm:t>
    </dgm:pt>
    <dgm:pt modelId="{C6C63679-68BF-C34A-9B5E-60F80F712ED8}">
      <dgm:prSet phldrT="[Text]"/>
      <dgm:spPr/>
      <dgm:t>
        <a:bodyPr/>
        <a:lstStyle/>
        <a:p>
          <a:r>
            <a:rPr lang="en-US" dirty="0" smtClean="0"/>
            <a:t>Concentration</a:t>
          </a:r>
          <a:endParaRPr lang="en-US" dirty="0"/>
        </a:p>
      </dgm:t>
    </dgm:pt>
    <dgm:pt modelId="{2F13E503-5888-AC4A-81D7-940D2BAD3E66}" type="parTrans" cxnId="{80E1BA86-AD9B-964D-AF98-05188461A542}">
      <dgm:prSet/>
      <dgm:spPr/>
      <dgm:t>
        <a:bodyPr/>
        <a:lstStyle/>
        <a:p>
          <a:endParaRPr lang="en-US"/>
        </a:p>
      </dgm:t>
    </dgm:pt>
    <dgm:pt modelId="{C23B6F3B-04C6-B245-9AFC-21893235E9B1}" type="sibTrans" cxnId="{80E1BA86-AD9B-964D-AF98-05188461A542}">
      <dgm:prSet/>
      <dgm:spPr/>
      <dgm:t>
        <a:bodyPr/>
        <a:lstStyle/>
        <a:p>
          <a:endParaRPr lang="en-US"/>
        </a:p>
      </dgm:t>
    </dgm:pt>
    <dgm:pt modelId="{1BC58D2A-D945-0846-B132-E3888165B985}">
      <dgm:prSet phldrT="[Text]"/>
      <dgm:spPr/>
      <dgm:t>
        <a:bodyPr/>
        <a:lstStyle/>
        <a:p>
          <a:r>
            <a:rPr lang="en-US" dirty="0" smtClean="0"/>
            <a:t>Risk Factor</a:t>
          </a:r>
          <a:endParaRPr lang="en-US" dirty="0"/>
        </a:p>
      </dgm:t>
    </dgm:pt>
    <dgm:pt modelId="{99E9B7E3-743D-0E4A-BFC2-7CA914151428}" type="parTrans" cxnId="{935DDB62-4632-0F48-B6DE-6498FBF9AF42}">
      <dgm:prSet/>
      <dgm:spPr/>
      <dgm:t>
        <a:bodyPr/>
        <a:lstStyle/>
        <a:p>
          <a:endParaRPr lang="en-US"/>
        </a:p>
      </dgm:t>
    </dgm:pt>
    <dgm:pt modelId="{E9882DC0-7F88-C44B-A1A4-919A8D5D294A}" type="sibTrans" cxnId="{935DDB62-4632-0F48-B6DE-6498FBF9AF42}">
      <dgm:prSet/>
      <dgm:spPr/>
      <dgm:t>
        <a:bodyPr/>
        <a:lstStyle/>
        <a:p>
          <a:endParaRPr lang="en-US"/>
        </a:p>
      </dgm:t>
    </dgm:pt>
    <dgm:pt modelId="{EE962B4E-369F-114C-935D-5CE34F5475DC}">
      <dgm:prSet phldrT="[Text]"/>
      <dgm:spPr/>
      <dgm:t>
        <a:bodyPr/>
        <a:lstStyle/>
        <a:p>
          <a:r>
            <a:rPr lang="en-US" dirty="0" smtClean="0"/>
            <a:t>Fund</a:t>
          </a:r>
          <a:endParaRPr lang="en-US" dirty="0"/>
        </a:p>
      </dgm:t>
    </dgm:pt>
    <dgm:pt modelId="{832E4EC1-40C7-6347-B29C-7E9AEB170FAD}" type="parTrans" cxnId="{CCCB4134-8DF0-2F41-B7AC-11440F0940D7}">
      <dgm:prSet/>
      <dgm:spPr/>
      <dgm:t>
        <a:bodyPr/>
        <a:lstStyle/>
        <a:p>
          <a:endParaRPr lang="en-US"/>
        </a:p>
      </dgm:t>
    </dgm:pt>
    <dgm:pt modelId="{DE31CFA4-2F34-A545-8E68-F65425DE4B45}" type="sibTrans" cxnId="{CCCB4134-8DF0-2F41-B7AC-11440F0940D7}">
      <dgm:prSet/>
      <dgm:spPr/>
      <dgm:t>
        <a:bodyPr/>
        <a:lstStyle/>
        <a:p>
          <a:endParaRPr lang="en-US"/>
        </a:p>
      </dgm:t>
    </dgm:pt>
    <dgm:pt modelId="{667C99D9-54C4-2B42-A303-A30678864E10}">
      <dgm:prSet phldrT="[Text]"/>
      <dgm:spPr/>
      <dgm:t>
        <a:bodyPr/>
        <a:lstStyle/>
        <a:p>
          <a:r>
            <a:rPr lang="en-US" dirty="0" smtClean="0"/>
            <a:t>Discretionary (Alpha)</a:t>
          </a:r>
          <a:endParaRPr lang="en-US" dirty="0"/>
        </a:p>
      </dgm:t>
    </dgm:pt>
    <dgm:pt modelId="{0D86254F-BFA8-5043-BDDC-99A409AF1BBB}" type="parTrans" cxnId="{0C07552C-2C57-4744-8C45-EF58FB0C14E9}">
      <dgm:prSet/>
      <dgm:spPr/>
      <dgm:t>
        <a:bodyPr/>
        <a:lstStyle/>
        <a:p>
          <a:endParaRPr lang="en-US"/>
        </a:p>
      </dgm:t>
    </dgm:pt>
    <dgm:pt modelId="{1F469914-F611-CA4B-BBEB-F37D16CB605D}" type="sibTrans" cxnId="{0C07552C-2C57-4744-8C45-EF58FB0C14E9}">
      <dgm:prSet/>
      <dgm:spPr/>
      <dgm:t>
        <a:bodyPr/>
        <a:lstStyle/>
        <a:p>
          <a:endParaRPr lang="en-US"/>
        </a:p>
      </dgm:t>
    </dgm:pt>
    <dgm:pt modelId="{BE92A659-8B85-8C40-B527-F11AEDC25C2F}">
      <dgm:prSet phldrT="[Text]"/>
      <dgm:spPr/>
      <dgm:t>
        <a:bodyPr/>
        <a:lstStyle/>
        <a:p>
          <a:r>
            <a:rPr lang="en-US" dirty="0" smtClean="0"/>
            <a:t>Systemic (Beta)</a:t>
          </a:r>
          <a:endParaRPr lang="en-US" dirty="0"/>
        </a:p>
      </dgm:t>
    </dgm:pt>
    <dgm:pt modelId="{6691AD65-E36F-2E4A-A79A-1A85F36C70CA}" type="parTrans" cxnId="{7AF03154-A2E4-F54E-A843-CBEF2855FAB2}">
      <dgm:prSet/>
      <dgm:spPr/>
      <dgm:t>
        <a:bodyPr/>
        <a:lstStyle/>
        <a:p>
          <a:endParaRPr lang="en-US"/>
        </a:p>
      </dgm:t>
    </dgm:pt>
    <dgm:pt modelId="{63AEAE23-4B38-614C-A44B-AB8A24A87B60}" type="sibTrans" cxnId="{7AF03154-A2E4-F54E-A843-CBEF2855FAB2}">
      <dgm:prSet/>
      <dgm:spPr/>
      <dgm:t>
        <a:bodyPr/>
        <a:lstStyle/>
        <a:p>
          <a:endParaRPr lang="en-US"/>
        </a:p>
      </dgm:t>
    </dgm:pt>
    <dgm:pt modelId="{978E7F1C-E401-9346-BA87-95E8CF6F8C95}" type="pres">
      <dgm:prSet presAssocID="{0D9F1A23-2DB8-CF41-9E41-05D362C8B7BC}" presName="Name0" presStyleCnt="0">
        <dgm:presLayoutVars>
          <dgm:dir/>
          <dgm:animLvl val="lvl"/>
          <dgm:resizeHandles val="exact"/>
        </dgm:presLayoutVars>
      </dgm:prSet>
      <dgm:spPr/>
      <dgm:t>
        <a:bodyPr/>
        <a:lstStyle/>
        <a:p>
          <a:endParaRPr lang="en-US"/>
        </a:p>
      </dgm:t>
    </dgm:pt>
    <dgm:pt modelId="{968E7C42-C63B-374E-8814-3410089D2148}" type="pres">
      <dgm:prSet presAssocID="{0D9F1A23-2DB8-CF41-9E41-05D362C8B7BC}" presName="tSp" presStyleCnt="0"/>
      <dgm:spPr/>
    </dgm:pt>
    <dgm:pt modelId="{922EE833-CAFF-B141-A0E8-A1684DCA19FA}" type="pres">
      <dgm:prSet presAssocID="{0D9F1A23-2DB8-CF41-9E41-05D362C8B7BC}" presName="bSp" presStyleCnt="0"/>
      <dgm:spPr/>
    </dgm:pt>
    <dgm:pt modelId="{8B31CE70-7FDC-164C-81AC-32BFDE191B2B}" type="pres">
      <dgm:prSet presAssocID="{0D9F1A23-2DB8-CF41-9E41-05D362C8B7BC}" presName="process" presStyleCnt="0"/>
      <dgm:spPr/>
    </dgm:pt>
    <dgm:pt modelId="{1462D5C1-CB8B-8547-AC0C-A17CA70663DE}" type="pres">
      <dgm:prSet presAssocID="{29E91A5C-DD71-C84E-801E-714C41FACA16}" presName="composite1" presStyleCnt="0"/>
      <dgm:spPr/>
    </dgm:pt>
    <dgm:pt modelId="{95F79C3E-B7FD-E24A-B905-733DDD7C7727}" type="pres">
      <dgm:prSet presAssocID="{29E91A5C-DD71-C84E-801E-714C41FACA16}" presName="dummyNode1" presStyleLbl="node1" presStyleIdx="0" presStyleCnt="3"/>
      <dgm:spPr/>
    </dgm:pt>
    <dgm:pt modelId="{F9F35678-1900-794D-920C-F927CEF86E07}" type="pres">
      <dgm:prSet presAssocID="{29E91A5C-DD71-C84E-801E-714C41FACA16}" presName="childNode1" presStyleLbl="bgAcc1" presStyleIdx="0" presStyleCnt="3">
        <dgm:presLayoutVars>
          <dgm:bulletEnabled val="1"/>
        </dgm:presLayoutVars>
      </dgm:prSet>
      <dgm:spPr/>
      <dgm:t>
        <a:bodyPr/>
        <a:lstStyle/>
        <a:p>
          <a:endParaRPr lang="en-US"/>
        </a:p>
      </dgm:t>
    </dgm:pt>
    <dgm:pt modelId="{323A946C-A805-AC47-ADF7-162A54C19236}" type="pres">
      <dgm:prSet presAssocID="{29E91A5C-DD71-C84E-801E-714C41FACA16}" presName="childNode1tx" presStyleLbl="bgAcc1" presStyleIdx="0" presStyleCnt="3">
        <dgm:presLayoutVars>
          <dgm:bulletEnabled val="1"/>
        </dgm:presLayoutVars>
      </dgm:prSet>
      <dgm:spPr/>
      <dgm:t>
        <a:bodyPr/>
        <a:lstStyle/>
        <a:p>
          <a:endParaRPr lang="en-US"/>
        </a:p>
      </dgm:t>
    </dgm:pt>
    <dgm:pt modelId="{C7979207-963F-494D-A499-8B6AE0657CDA}" type="pres">
      <dgm:prSet presAssocID="{29E91A5C-DD71-C84E-801E-714C41FACA16}" presName="parentNode1" presStyleLbl="node1" presStyleIdx="0" presStyleCnt="3">
        <dgm:presLayoutVars>
          <dgm:chMax val="1"/>
          <dgm:bulletEnabled val="1"/>
        </dgm:presLayoutVars>
      </dgm:prSet>
      <dgm:spPr/>
      <dgm:t>
        <a:bodyPr/>
        <a:lstStyle/>
        <a:p>
          <a:endParaRPr lang="en-US"/>
        </a:p>
      </dgm:t>
    </dgm:pt>
    <dgm:pt modelId="{4E7143FB-E0C7-6C4B-ADCD-B4302B3BD34C}" type="pres">
      <dgm:prSet presAssocID="{29E91A5C-DD71-C84E-801E-714C41FACA16}" presName="connSite1" presStyleCnt="0"/>
      <dgm:spPr/>
    </dgm:pt>
    <dgm:pt modelId="{7D5C254A-3962-354F-85FE-06EDEDDF8915}" type="pres">
      <dgm:prSet presAssocID="{98EA1AC1-0665-BA49-92D8-EF8AF88E8FE8}" presName="Name9" presStyleLbl="sibTrans2D1" presStyleIdx="0" presStyleCnt="2"/>
      <dgm:spPr/>
      <dgm:t>
        <a:bodyPr/>
        <a:lstStyle/>
        <a:p>
          <a:endParaRPr lang="en-US"/>
        </a:p>
      </dgm:t>
    </dgm:pt>
    <dgm:pt modelId="{766E80EF-34BF-EA42-BA5E-F4B99A2AAF9C}" type="pres">
      <dgm:prSet presAssocID="{A3EBF587-E5B5-3C42-A541-81BEA508B2F6}" presName="composite2" presStyleCnt="0"/>
      <dgm:spPr/>
    </dgm:pt>
    <dgm:pt modelId="{0B96148E-E9C7-974A-94DE-F3497EB2D743}" type="pres">
      <dgm:prSet presAssocID="{A3EBF587-E5B5-3C42-A541-81BEA508B2F6}" presName="dummyNode2" presStyleLbl="node1" presStyleIdx="0" presStyleCnt="3"/>
      <dgm:spPr/>
    </dgm:pt>
    <dgm:pt modelId="{30E6BCBA-07EF-AC42-9B96-B54F5543EEE2}" type="pres">
      <dgm:prSet presAssocID="{A3EBF587-E5B5-3C42-A541-81BEA508B2F6}" presName="childNode2" presStyleLbl="bgAcc1" presStyleIdx="1" presStyleCnt="3">
        <dgm:presLayoutVars>
          <dgm:bulletEnabled val="1"/>
        </dgm:presLayoutVars>
      </dgm:prSet>
      <dgm:spPr/>
      <dgm:t>
        <a:bodyPr/>
        <a:lstStyle/>
        <a:p>
          <a:endParaRPr lang="en-US"/>
        </a:p>
      </dgm:t>
    </dgm:pt>
    <dgm:pt modelId="{E5296C5B-FEB8-914F-8F30-E69CF675F76F}" type="pres">
      <dgm:prSet presAssocID="{A3EBF587-E5B5-3C42-A541-81BEA508B2F6}" presName="childNode2tx" presStyleLbl="bgAcc1" presStyleIdx="1" presStyleCnt="3">
        <dgm:presLayoutVars>
          <dgm:bulletEnabled val="1"/>
        </dgm:presLayoutVars>
      </dgm:prSet>
      <dgm:spPr/>
      <dgm:t>
        <a:bodyPr/>
        <a:lstStyle/>
        <a:p>
          <a:endParaRPr lang="en-US"/>
        </a:p>
      </dgm:t>
    </dgm:pt>
    <dgm:pt modelId="{6994C966-387F-3047-BCAE-7D374EC1473B}" type="pres">
      <dgm:prSet presAssocID="{A3EBF587-E5B5-3C42-A541-81BEA508B2F6}" presName="parentNode2" presStyleLbl="node1" presStyleIdx="1" presStyleCnt="3">
        <dgm:presLayoutVars>
          <dgm:chMax val="0"/>
          <dgm:bulletEnabled val="1"/>
        </dgm:presLayoutVars>
      </dgm:prSet>
      <dgm:spPr/>
      <dgm:t>
        <a:bodyPr/>
        <a:lstStyle/>
        <a:p>
          <a:endParaRPr lang="en-US"/>
        </a:p>
      </dgm:t>
    </dgm:pt>
    <dgm:pt modelId="{47FAD9D2-CFBB-CD49-9318-D82C6F845E65}" type="pres">
      <dgm:prSet presAssocID="{A3EBF587-E5B5-3C42-A541-81BEA508B2F6}" presName="connSite2" presStyleCnt="0"/>
      <dgm:spPr/>
    </dgm:pt>
    <dgm:pt modelId="{E5DA5AF8-4A17-384D-BD1A-F5F66E1A0E2F}" type="pres">
      <dgm:prSet presAssocID="{6817CA77-93CA-234F-9D76-8A892C10893D}" presName="Name18" presStyleLbl="sibTrans2D1" presStyleIdx="1" presStyleCnt="2"/>
      <dgm:spPr/>
      <dgm:t>
        <a:bodyPr/>
        <a:lstStyle/>
        <a:p>
          <a:endParaRPr lang="en-US"/>
        </a:p>
      </dgm:t>
    </dgm:pt>
    <dgm:pt modelId="{552F5261-0823-8B40-9046-58DAE48DE82B}" type="pres">
      <dgm:prSet presAssocID="{EE962B4E-369F-114C-935D-5CE34F5475DC}" presName="composite1" presStyleCnt="0"/>
      <dgm:spPr/>
    </dgm:pt>
    <dgm:pt modelId="{FA2B959C-1B43-7F4E-9435-21CA8363FA4E}" type="pres">
      <dgm:prSet presAssocID="{EE962B4E-369F-114C-935D-5CE34F5475DC}" presName="dummyNode1" presStyleLbl="node1" presStyleIdx="1" presStyleCnt="3"/>
      <dgm:spPr/>
    </dgm:pt>
    <dgm:pt modelId="{E2DECA0A-4459-1E4A-B8C6-79109BAF5C94}" type="pres">
      <dgm:prSet presAssocID="{EE962B4E-369F-114C-935D-5CE34F5475DC}" presName="childNode1" presStyleLbl="bgAcc1" presStyleIdx="2" presStyleCnt="3">
        <dgm:presLayoutVars>
          <dgm:bulletEnabled val="1"/>
        </dgm:presLayoutVars>
      </dgm:prSet>
      <dgm:spPr/>
      <dgm:t>
        <a:bodyPr/>
        <a:lstStyle/>
        <a:p>
          <a:endParaRPr lang="en-US"/>
        </a:p>
      </dgm:t>
    </dgm:pt>
    <dgm:pt modelId="{830DD0C6-4A5A-0F47-B9C3-43FB88DDC943}" type="pres">
      <dgm:prSet presAssocID="{EE962B4E-369F-114C-935D-5CE34F5475DC}" presName="childNode1tx" presStyleLbl="bgAcc1" presStyleIdx="2" presStyleCnt="3">
        <dgm:presLayoutVars>
          <dgm:bulletEnabled val="1"/>
        </dgm:presLayoutVars>
      </dgm:prSet>
      <dgm:spPr/>
      <dgm:t>
        <a:bodyPr/>
        <a:lstStyle/>
        <a:p>
          <a:endParaRPr lang="en-US"/>
        </a:p>
      </dgm:t>
    </dgm:pt>
    <dgm:pt modelId="{60F82AA5-AB55-FD48-B94C-EEE3FBA17470}" type="pres">
      <dgm:prSet presAssocID="{EE962B4E-369F-114C-935D-5CE34F5475DC}" presName="parentNode1" presStyleLbl="node1" presStyleIdx="2" presStyleCnt="3">
        <dgm:presLayoutVars>
          <dgm:chMax val="1"/>
          <dgm:bulletEnabled val="1"/>
        </dgm:presLayoutVars>
      </dgm:prSet>
      <dgm:spPr/>
      <dgm:t>
        <a:bodyPr/>
        <a:lstStyle/>
        <a:p>
          <a:endParaRPr lang="en-US"/>
        </a:p>
      </dgm:t>
    </dgm:pt>
    <dgm:pt modelId="{CF1BD431-17FE-1B45-9464-0FB915B7784C}" type="pres">
      <dgm:prSet presAssocID="{EE962B4E-369F-114C-935D-5CE34F5475DC}" presName="connSite1" presStyleCnt="0"/>
      <dgm:spPr/>
    </dgm:pt>
  </dgm:ptLst>
  <dgm:cxnLst>
    <dgm:cxn modelId="{242BB7D2-5640-5D43-A230-D1C5A2C2A814}" type="presOf" srcId="{C6C63679-68BF-C34A-9B5E-60F80F712ED8}" destId="{E5296C5B-FEB8-914F-8F30-E69CF675F76F}" srcOrd="1" destOrd="0" presId="urn:microsoft.com/office/officeart/2005/8/layout/hProcess4"/>
    <dgm:cxn modelId="{935DDB62-4632-0F48-B6DE-6498FBF9AF42}" srcId="{A3EBF587-E5B5-3C42-A541-81BEA508B2F6}" destId="{1BC58D2A-D945-0846-B132-E3888165B985}" srcOrd="1" destOrd="0" parTransId="{99E9B7E3-743D-0E4A-BFC2-7CA914151428}" sibTransId="{E9882DC0-7F88-C44B-A1A4-919A8D5D294A}"/>
    <dgm:cxn modelId="{74F192C4-4A48-FF47-8AF5-E26C49FBE0E7}" type="presOf" srcId="{24E7CC81-A562-054C-AA83-0FBE1EE5CD56}" destId="{323A946C-A805-AC47-ADF7-162A54C19236}" srcOrd="1" destOrd="0" presId="urn:microsoft.com/office/officeart/2005/8/layout/hProcess4"/>
    <dgm:cxn modelId="{A8C9D0F4-C149-2846-B8C1-9B5373FD2547}" type="presOf" srcId="{9455E514-17EA-6D41-9A16-CBF388D58305}" destId="{323A946C-A805-AC47-ADF7-162A54C19236}" srcOrd="1" destOrd="1" presId="urn:microsoft.com/office/officeart/2005/8/layout/hProcess4"/>
    <dgm:cxn modelId="{118AE2B6-FB80-174A-94D0-3A12EEFBC7C3}" type="presOf" srcId="{C6C63679-68BF-C34A-9B5E-60F80F712ED8}" destId="{30E6BCBA-07EF-AC42-9B96-B54F5543EEE2}" srcOrd="0" destOrd="0" presId="urn:microsoft.com/office/officeart/2005/8/layout/hProcess4"/>
    <dgm:cxn modelId="{BB2820EC-F6CC-5F44-AA48-60B27B9621EC}" type="presOf" srcId="{98EA1AC1-0665-BA49-92D8-EF8AF88E8FE8}" destId="{7D5C254A-3962-354F-85FE-06EDEDDF8915}" srcOrd="0" destOrd="0" presId="urn:microsoft.com/office/officeart/2005/8/layout/hProcess4"/>
    <dgm:cxn modelId="{DAE1DE50-C9F8-CE4D-B483-BA8A51CB60D6}" type="presOf" srcId="{EE962B4E-369F-114C-935D-5CE34F5475DC}" destId="{60F82AA5-AB55-FD48-B94C-EEE3FBA17470}" srcOrd="0" destOrd="0" presId="urn:microsoft.com/office/officeart/2005/8/layout/hProcess4"/>
    <dgm:cxn modelId="{0C07552C-2C57-4744-8C45-EF58FB0C14E9}" srcId="{EE962B4E-369F-114C-935D-5CE34F5475DC}" destId="{667C99D9-54C4-2B42-A303-A30678864E10}" srcOrd="0" destOrd="0" parTransId="{0D86254F-BFA8-5043-BDDC-99A409AF1BBB}" sibTransId="{1F469914-F611-CA4B-BBEB-F37D16CB605D}"/>
    <dgm:cxn modelId="{A646446D-E8CA-CE4D-B514-E52B354646FC}" type="presOf" srcId="{29E91A5C-DD71-C84E-801E-714C41FACA16}" destId="{C7979207-963F-494D-A499-8B6AE0657CDA}" srcOrd="0" destOrd="0" presId="urn:microsoft.com/office/officeart/2005/8/layout/hProcess4"/>
    <dgm:cxn modelId="{CCCB4134-8DF0-2F41-B7AC-11440F0940D7}" srcId="{0D9F1A23-2DB8-CF41-9E41-05D362C8B7BC}" destId="{EE962B4E-369F-114C-935D-5CE34F5475DC}" srcOrd="2" destOrd="0" parTransId="{832E4EC1-40C7-6347-B29C-7E9AEB170FAD}" sibTransId="{DE31CFA4-2F34-A545-8E68-F65425DE4B45}"/>
    <dgm:cxn modelId="{683791E7-1F60-F44A-9C5C-8E39DA9D3332}" type="presOf" srcId="{9455E514-17EA-6D41-9A16-CBF388D58305}" destId="{F9F35678-1900-794D-920C-F927CEF86E07}" srcOrd="0" destOrd="1" presId="urn:microsoft.com/office/officeart/2005/8/layout/hProcess4"/>
    <dgm:cxn modelId="{27F6D740-3125-3342-94E7-07EDB0F6EE03}" srcId="{0D9F1A23-2DB8-CF41-9E41-05D362C8B7BC}" destId="{A3EBF587-E5B5-3C42-A541-81BEA508B2F6}" srcOrd="1" destOrd="0" parTransId="{51A5B32F-8F38-0C4F-814E-A90951509FB5}" sibTransId="{6817CA77-93CA-234F-9D76-8A892C10893D}"/>
    <dgm:cxn modelId="{7DCBD9A8-3507-1641-AD7F-1B92065289A9}" type="presOf" srcId="{A3EBF587-E5B5-3C42-A541-81BEA508B2F6}" destId="{6994C966-387F-3047-BCAE-7D374EC1473B}" srcOrd="0" destOrd="0" presId="urn:microsoft.com/office/officeart/2005/8/layout/hProcess4"/>
    <dgm:cxn modelId="{B98802AC-658D-6643-AC2F-913250D6AC0A}" srcId="{0D9F1A23-2DB8-CF41-9E41-05D362C8B7BC}" destId="{29E91A5C-DD71-C84E-801E-714C41FACA16}" srcOrd="0" destOrd="0" parTransId="{4BFC47DD-5CD1-3A48-8E6A-3A3EB7EFF35E}" sibTransId="{98EA1AC1-0665-BA49-92D8-EF8AF88E8FE8}"/>
    <dgm:cxn modelId="{AA7EFBEB-31ED-2C46-A0FF-475380A02D93}" type="presOf" srcId="{24E7CC81-A562-054C-AA83-0FBE1EE5CD56}" destId="{F9F35678-1900-794D-920C-F927CEF86E07}" srcOrd="0" destOrd="0" presId="urn:microsoft.com/office/officeart/2005/8/layout/hProcess4"/>
    <dgm:cxn modelId="{FC1544B9-D6D7-3043-A48D-EEF805CDE17C}" type="presOf" srcId="{BE92A659-8B85-8C40-B527-F11AEDC25C2F}" destId="{830DD0C6-4A5A-0F47-B9C3-43FB88DDC943}" srcOrd="1" destOrd="1" presId="urn:microsoft.com/office/officeart/2005/8/layout/hProcess4"/>
    <dgm:cxn modelId="{AB31A9AD-8175-A04F-B406-51065EC21C2C}" srcId="{29E91A5C-DD71-C84E-801E-714C41FACA16}" destId="{24E7CC81-A562-054C-AA83-0FBE1EE5CD56}" srcOrd="0" destOrd="0" parTransId="{C2FEBA5F-C8AD-2742-B8CB-611EAEEA8B97}" sibTransId="{0B366A79-4525-8940-8A16-D6C5AE656198}"/>
    <dgm:cxn modelId="{AE03AE41-0C23-0B4E-9E79-1641DD5BCB38}" type="presOf" srcId="{6817CA77-93CA-234F-9D76-8A892C10893D}" destId="{E5DA5AF8-4A17-384D-BD1A-F5F66E1A0E2F}" srcOrd="0" destOrd="0" presId="urn:microsoft.com/office/officeart/2005/8/layout/hProcess4"/>
    <dgm:cxn modelId="{80E1BA86-AD9B-964D-AF98-05188461A542}" srcId="{A3EBF587-E5B5-3C42-A541-81BEA508B2F6}" destId="{C6C63679-68BF-C34A-9B5E-60F80F712ED8}" srcOrd="0" destOrd="0" parTransId="{2F13E503-5888-AC4A-81D7-940D2BAD3E66}" sibTransId="{C23B6F3B-04C6-B245-9AFC-21893235E9B1}"/>
    <dgm:cxn modelId="{197C3803-0F61-1B4F-B5F9-BB0D31A10CE7}" type="presOf" srcId="{BE92A659-8B85-8C40-B527-F11AEDC25C2F}" destId="{E2DECA0A-4459-1E4A-B8C6-79109BAF5C94}" srcOrd="0" destOrd="1" presId="urn:microsoft.com/office/officeart/2005/8/layout/hProcess4"/>
    <dgm:cxn modelId="{4F62C7F3-21E3-8347-84DE-04BE813C69BE}" type="presOf" srcId="{667C99D9-54C4-2B42-A303-A30678864E10}" destId="{830DD0C6-4A5A-0F47-B9C3-43FB88DDC943}" srcOrd="1" destOrd="0" presId="urn:microsoft.com/office/officeart/2005/8/layout/hProcess4"/>
    <dgm:cxn modelId="{DDA9B517-DA68-8F44-BBDB-40877F675AA2}" type="presOf" srcId="{667C99D9-54C4-2B42-A303-A30678864E10}" destId="{E2DECA0A-4459-1E4A-B8C6-79109BAF5C94}" srcOrd="0" destOrd="0" presId="urn:microsoft.com/office/officeart/2005/8/layout/hProcess4"/>
    <dgm:cxn modelId="{7AF03154-A2E4-F54E-A843-CBEF2855FAB2}" srcId="{EE962B4E-369F-114C-935D-5CE34F5475DC}" destId="{BE92A659-8B85-8C40-B527-F11AEDC25C2F}" srcOrd="1" destOrd="0" parTransId="{6691AD65-E36F-2E4A-A79A-1A85F36C70CA}" sibTransId="{63AEAE23-4B38-614C-A44B-AB8A24A87B60}"/>
    <dgm:cxn modelId="{66B0DEBB-BA4B-5647-9BD6-3153EF36E191}" type="presOf" srcId="{1BC58D2A-D945-0846-B132-E3888165B985}" destId="{30E6BCBA-07EF-AC42-9B96-B54F5543EEE2}" srcOrd="0" destOrd="1" presId="urn:microsoft.com/office/officeart/2005/8/layout/hProcess4"/>
    <dgm:cxn modelId="{5E6FA5F5-A1A5-D442-85AE-64437188A9F4}" type="presOf" srcId="{1BC58D2A-D945-0846-B132-E3888165B985}" destId="{E5296C5B-FEB8-914F-8F30-E69CF675F76F}" srcOrd="1" destOrd="1" presId="urn:microsoft.com/office/officeart/2005/8/layout/hProcess4"/>
    <dgm:cxn modelId="{8EEA07C3-C21E-4A44-BC4B-C2A2E329303F}" srcId="{29E91A5C-DD71-C84E-801E-714C41FACA16}" destId="{9455E514-17EA-6D41-9A16-CBF388D58305}" srcOrd="1" destOrd="0" parTransId="{D5EFC615-AFC1-2745-8C64-9A899244E6B8}" sibTransId="{6B1C538B-FC12-9A4B-8A1C-FBADE02CBF92}"/>
    <dgm:cxn modelId="{481DD086-6496-A341-B8F3-4AE5CB9DD520}" type="presOf" srcId="{0D9F1A23-2DB8-CF41-9E41-05D362C8B7BC}" destId="{978E7F1C-E401-9346-BA87-95E8CF6F8C95}" srcOrd="0" destOrd="0" presId="urn:microsoft.com/office/officeart/2005/8/layout/hProcess4"/>
    <dgm:cxn modelId="{2E7F8FD7-B4FF-2342-923B-0BD1F388EC93}" type="presParOf" srcId="{978E7F1C-E401-9346-BA87-95E8CF6F8C95}" destId="{968E7C42-C63B-374E-8814-3410089D2148}" srcOrd="0" destOrd="0" presId="urn:microsoft.com/office/officeart/2005/8/layout/hProcess4"/>
    <dgm:cxn modelId="{BEEF4967-8A9D-A44E-8CF5-63DCDD15A6C2}" type="presParOf" srcId="{978E7F1C-E401-9346-BA87-95E8CF6F8C95}" destId="{922EE833-CAFF-B141-A0E8-A1684DCA19FA}" srcOrd="1" destOrd="0" presId="urn:microsoft.com/office/officeart/2005/8/layout/hProcess4"/>
    <dgm:cxn modelId="{78F85351-1634-7249-A2F3-45B2CFA1A80E}" type="presParOf" srcId="{978E7F1C-E401-9346-BA87-95E8CF6F8C95}" destId="{8B31CE70-7FDC-164C-81AC-32BFDE191B2B}" srcOrd="2" destOrd="0" presId="urn:microsoft.com/office/officeart/2005/8/layout/hProcess4"/>
    <dgm:cxn modelId="{F659CC70-F3DF-194E-9593-9514DE9DB8E2}" type="presParOf" srcId="{8B31CE70-7FDC-164C-81AC-32BFDE191B2B}" destId="{1462D5C1-CB8B-8547-AC0C-A17CA70663DE}" srcOrd="0" destOrd="0" presId="urn:microsoft.com/office/officeart/2005/8/layout/hProcess4"/>
    <dgm:cxn modelId="{05EAFE53-07B2-7944-A010-E471E32FE64A}" type="presParOf" srcId="{1462D5C1-CB8B-8547-AC0C-A17CA70663DE}" destId="{95F79C3E-B7FD-E24A-B905-733DDD7C7727}" srcOrd="0" destOrd="0" presId="urn:microsoft.com/office/officeart/2005/8/layout/hProcess4"/>
    <dgm:cxn modelId="{90E7E44C-33DC-2A4B-958F-C7307A34B345}" type="presParOf" srcId="{1462D5C1-CB8B-8547-AC0C-A17CA70663DE}" destId="{F9F35678-1900-794D-920C-F927CEF86E07}" srcOrd="1" destOrd="0" presId="urn:microsoft.com/office/officeart/2005/8/layout/hProcess4"/>
    <dgm:cxn modelId="{9C58838B-0B97-0D4A-A4CC-035F059A5494}" type="presParOf" srcId="{1462D5C1-CB8B-8547-AC0C-A17CA70663DE}" destId="{323A946C-A805-AC47-ADF7-162A54C19236}" srcOrd="2" destOrd="0" presId="urn:microsoft.com/office/officeart/2005/8/layout/hProcess4"/>
    <dgm:cxn modelId="{3F8F9D7C-3A42-1445-B9EE-5844DC60DBE3}" type="presParOf" srcId="{1462D5C1-CB8B-8547-AC0C-A17CA70663DE}" destId="{C7979207-963F-494D-A499-8B6AE0657CDA}" srcOrd="3" destOrd="0" presId="urn:microsoft.com/office/officeart/2005/8/layout/hProcess4"/>
    <dgm:cxn modelId="{C16DDC77-8EF2-9A40-AB6A-54B4B816F5B1}" type="presParOf" srcId="{1462D5C1-CB8B-8547-AC0C-A17CA70663DE}" destId="{4E7143FB-E0C7-6C4B-ADCD-B4302B3BD34C}" srcOrd="4" destOrd="0" presId="urn:microsoft.com/office/officeart/2005/8/layout/hProcess4"/>
    <dgm:cxn modelId="{348515A1-8105-2346-8399-E8323099E677}" type="presParOf" srcId="{8B31CE70-7FDC-164C-81AC-32BFDE191B2B}" destId="{7D5C254A-3962-354F-85FE-06EDEDDF8915}" srcOrd="1" destOrd="0" presId="urn:microsoft.com/office/officeart/2005/8/layout/hProcess4"/>
    <dgm:cxn modelId="{91CFA783-D374-284F-BED5-B429C6A6CA35}" type="presParOf" srcId="{8B31CE70-7FDC-164C-81AC-32BFDE191B2B}" destId="{766E80EF-34BF-EA42-BA5E-F4B99A2AAF9C}" srcOrd="2" destOrd="0" presId="urn:microsoft.com/office/officeart/2005/8/layout/hProcess4"/>
    <dgm:cxn modelId="{FF1D140F-DD7A-5743-AD06-6FFC61D17986}" type="presParOf" srcId="{766E80EF-34BF-EA42-BA5E-F4B99A2AAF9C}" destId="{0B96148E-E9C7-974A-94DE-F3497EB2D743}" srcOrd="0" destOrd="0" presId="urn:microsoft.com/office/officeart/2005/8/layout/hProcess4"/>
    <dgm:cxn modelId="{5AF62724-BE18-BA48-9ECC-7CBC9F339CAC}" type="presParOf" srcId="{766E80EF-34BF-EA42-BA5E-F4B99A2AAF9C}" destId="{30E6BCBA-07EF-AC42-9B96-B54F5543EEE2}" srcOrd="1" destOrd="0" presId="urn:microsoft.com/office/officeart/2005/8/layout/hProcess4"/>
    <dgm:cxn modelId="{8D4CC353-E603-0040-90C3-D3F16F15FA08}" type="presParOf" srcId="{766E80EF-34BF-EA42-BA5E-F4B99A2AAF9C}" destId="{E5296C5B-FEB8-914F-8F30-E69CF675F76F}" srcOrd="2" destOrd="0" presId="urn:microsoft.com/office/officeart/2005/8/layout/hProcess4"/>
    <dgm:cxn modelId="{86620A06-E7C6-6542-B7F1-B71A9919258D}" type="presParOf" srcId="{766E80EF-34BF-EA42-BA5E-F4B99A2AAF9C}" destId="{6994C966-387F-3047-BCAE-7D374EC1473B}" srcOrd="3" destOrd="0" presId="urn:microsoft.com/office/officeart/2005/8/layout/hProcess4"/>
    <dgm:cxn modelId="{B0401CB1-2642-814F-9D7B-CDB9AF42E64E}" type="presParOf" srcId="{766E80EF-34BF-EA42-BA5E-F4B99A2AAF9C}" destId="{47FAD9D2-CFBB-CD49-9318-D82C6F845E65}" srcOrd="4" destOrd="0" presId="urn:microsoft.com/office/officeart/2005/8/layout/hProcess4"/>
    <dgm:cxn modelId="{870F36C7-FBA5-F546-998B-65DFF1764727}" type="presParOf" srcId="{8B31CE70-7FDC-164C-81AC-32BFDE191B2B}" destId="{E5DA5AF8-4A17-384D-BD1A-F5F66E1A0E2F}" srcOrd="3" destOrd="0" presId="urn:microsoft.com/office/officeart/2005/8/layout/hProcess4"/>
    <dgm:cxn modelId="{88D8AA97-C2C3-284E-89EC-978287DC9A69}" type="presParOf" srcId="{8B31CE70-7FDC-164C-81AC-32BFDE191B2B}" destId="{552F5261-0823-8B40-9046-58DAE48DE82B}" srcOrd="4" destOrd="0" presId="urn:microsoft.com/office/officeart/2005/8/layout/hProcess4"/>
    <dgm:cxn modelId="{933953DB-9FBB-5C4C-BDC5-34777215DC39}" type="presParOf" srcId="{552F5261-0823-8B40-9046-58DAE48DE82B}" destId="{FA2B959C-1B43-7F4E-9435-21CA8363FA4E}" srcOrd="0" destOrd="0" presId="urn:microsoft.com/office/officeart/2005/8/layout/hProcess4"/>
    <dgm:cxn modelId="{7D369C10-8E6C-8D4E-A0FF-ECC97ADB3793}" type="presParOf" srcId="{552F5261-0823-8B40-9046-58DAE48DE82B}" destId="{E2DECA0A-4459-1E4A-B8C6-79109BAF5C94}" srcOrd="1" destOrd="0" presId="urn:microsoft.com/office/officeart/2005/8/layout/hProcess4"/>
    <dgm:cxn modelId="{CB07027C-09D0-CF4E-8C7A-91D4AFE8376A}" type="presParOf" srcId="{552F5261-0823-8B40-9046-58DAE48DE82B}" destId="{830DD0C6-4A5A-0F47-B9C3-43FB88DDC943}" srcOrd="2" destOrd="0" presId="urn:microsoft.com/office/officeart/2005/8/layout/hProcess4"/>
    <dgm:cxn modelId="{2B7C6232-4F79-7346-A543-3A9131916B13}" type="presParOf" srcId="{552F5261-0823-8B40-9046-58DAE48DE82B}" destId="{60F82AA5-AB55-FD48-B94C-EEE3FBA17470}" srcOrd="3" destOrd="0" presId="urn:microsoft.com/office/officeart/2005/8/layout/hProcess4"/>
    <dgm:cxn modelId="{ABA844AF-59B9-2944-8D62-0F24C12C17BF}" type="presParOf" srcId="{552F5261-0823-8B40-9046-58DAE48DE82B}" destId="{CF1BD431-17FE-1B45-9464-0FB915B7784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92B80-9436-4D29-B42F-19358D970DF8}">
      <dsp:nvSpPr>
        <dsp:cNvPr id="0" name=""/>
        <dsp:cNvSpPr/>
      </dsp:nvSpPr>
      <dsp:spPr>
        <a:xfrm>
          <a:off x="4738300" y="2976097"/>
          <a:ext cx="2574190" cy="1533343"/>
        </a:xfrm>
        <a:prstGeom prst="roundRect">
          <a:avLst>
            <a:gd name="adj" fmla="val 10000"/>
          </a:avLst>
        </a:prstGeom>
        <a:noFill/>
        <a:ln w="9525" cap="flat" cmpd="sng" algn="ctr">
          <a:solidFill>
            <a:srgbClr val="06033B"/>
          </a:solidFill>
          <a:prstDash val="solid"/>
        </a:ln>
        <a:effectLst/>
      </dsp:spPr>
      <dsp:style>
        <a:lnRef idx="1">
          <a:scrgbClr r="0" g="0" b="0"/>
        </a:lnRef>
        <a:fillRef idx="1">
          <a:scrgbClr r="0" g="0" b="0"/>
        </a:fillRef>
        <a:effectRef idx="0">
          <a:scrgbClr r="0" g="0" b="0"/>
        </a:effectRef>
        <a:fontRef idx="minor"/>
      </dsp:style>
      <dsp:txBody>
        <a:bodyPr spcFirstLastPara="0" vert="horz" wrap="square" lIns="27432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Optima"/>
              <a:cs typeface="Optima"/>
            </a:rPr>
            <a:t>Are you being compensated for taking risk?</a:t>
          </a:r>
          <a:endParaRPr lang="en-US" sz="1400" kern="1200" dirty="0">
            <a:latin typeface="Optima"/>
            <a:cs typeface="Optima"/>
          </a:endParaRPr>
        </a:p>
        <a:p>
          <a:pPr marL="114300" lvl="1" indent="-114300" algn="l" defTabSz="622300">
            <a:lnSpc>
              <a:spcPct val="90000"/>
            </a:lnSpc>
            <a:spcBef>
              <a:spcPct val="0"/>
            </a:spcBef>
            <a:spcAft>
              <a:spcPct val="15000"/>
            </a:spcAft>
            <a:buChar char="•"/>
          </a:pPr>
          <a:r>
            <a:rPr lang="en-US" sz="1400" kern="1200" dirty="0" smtClean="0">
              <a:latin typeface="Optima"/>
              <a:cs typeface="Optima"/>
            </a:rPr>
            <a:t>Are you within limits?</a:t>
          </a:r>
          <a:endParaRPr lang="en-US" sz="1400" kern="1200" dirty="0">
            <a:latin typeface="Optima"/>
            <a:cs typeface="Optima"/>
          </a:endParaRPr>
        </a:p>
      </dsp:txBody>
      <dsp:txXfrm>
        <a:off x="5544240" y="3393116"/>
        <a:ext cx="1734567" cy="1082641"/>
      </dsp:txXfrm>
    </dsp:sp>
    <dsp:sp modelId="{E047140D-C620-45AB-A94D-A2938D35F2E1}">
      <dsp:nvSpPr>
        <dsp:cNvPr id="0" name=""/>
        <dsp:cNvSpPr/>
      </dsp:nvSpPr>
      <dsp:spPr>
        <a:xfrm>
          <a:off x="946744" y="2938951"/>
          <a:ext cx="2574190" cy="1607636"/>
        </a:xfrm>
        <a:prstGeom prst="roundRect">
          <a:avLst>
            <a:gd name="adj" fmla="val 10000"/>
          </a:avLst>
        </a:prstGeom>
        <a:noFill/>
        <a:ln w="9525" cap="flat" cmpd="sng" algn="ctr">
          <a:solidFill>
            <a:srgbClr val="64629E"/>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Optima"/>
              <a:cs typeface="Optima"/>
            </a:rPr>
            <a:t>Are the risks you take the ones you want to take?</a:t>
          </a:r>
          <a:endParaRPr lang="en-US" sz="1400" kern="1200" dirty="0">
            <a:latin typeface="Optima"/>
            <a:cs typeface="Optima"/>
          </a:endParaRPr>
        </a:p>
        <a:p>
          <a:pPr marL="114300" lvl="1" indent="-114300" algn="l" defTabSz="622300">
            <a:lnSpc>
              <a:spcPct val="90000"/>
            </a:lnSpc>
            <a:spcBef>
              <a:spcPct val="0"/>
            </a:spcBef>
            <a:spcAft>
              <a:spcPct val="15000"/>
            </a:spcAft>
            <a:buChar char="•"/>
          </a:pPr>
          <a:r>
            <a:rPr lang="en-US" sz="1400" kern="1200" dirty="0" smtClean="0">
              <a:latin typeface="Optima"/>
              <a:cs typeface="Optima"/>
            </a:rPr>
            <a:t>Are they sized the way you thought? </a:t>
          </a:r>
          <a:endParaRPr lang="en-US" sz="1400" kern="1200" dirty="0">
            <a:latin typeface="Optima"/>
            <a:cs typeface="Optima"/>
          </a:endParaRPr>
        </a:p>
      </dsp:txBody>
      <dsp:txXfrm>
        <a:off x="982059" y="3376175"/>
        <a:ext cx="1731303" cy="1135097"/>
      </dsp:txXfrm>
    </dsp:sp>
    <dsp:sp modelId="{3CE450C4-ED45-4B46-B82B-01B7B6BAB30E}">
      <dsp:nvSpPr>
        <dsp:cNvPr id="0" name=""/>
        <dsp:cNvSpPr/>
      </dsp:nvSpPr>
      <dsp:spPr>
        <a:xfrm>
          <a:off x="4688635" y="130233"/>
          <a:ext cx="2574190" cy="1131957"/>
        </a:xfrm>
        <a:prstGeom prst="roundRect">
          <a:avLst>
            <a:gd name="adj" fmla="val 10000"/>
          </a:avLst>
        </a:prstGeom>
        <a:noFill/>
        <a:ln w="95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Optima"/>
              <a:cs typeface="Optima"/>
            </a:rPr>
            <a:t>You cannot manage what you do not measure.</a:t>
          </a:r>
          <a:endParaRPr lang="en-US" sz="1400" kern="1200" dirty="0">
            <a:latin typeface="Optima"/>
            <a:cs typeface="Optima"/>
          </a:endParaRPr>
        </a:p>
      </dsp:txBody>
      <dsp:txXfrm>
        <a:off x="5485757" y="155098"/>
        <a:ext cx="1752203" cy="799238"/>
      </dsp:txXfrm>
    </dsp:sp>
    <dsp:sp modelId="{4241E70A-DEAE-42AE-ABCF-1A7639E7303F}">
      <dsp:nvSpPr>
        <dsp:cNvPr id="0" name=""/>
        <dsp:cNvSpPr/>
      </dsp:nvSpPr>
      <dsp:spPr>
        <a:xfrm>
          <a:off x="946744" y="130233"/>
          <a:ext cx="2574190" cy="1131957"/>
        </a:xfrm>
        <a:prstGeom prst="roundRect">
          <a:avLst>
            <a:gd name="adj" fmla="val 10000"/>
          </a:avLst>
        </a:prstGeom>
        <a:noFill/>
        <a:ln w="9525" cap="flat" cmpd="sng" algn="ctr">
          <a:solidFill>
            <a:srgbClr val="370037"/>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latin typeface="Optima"/>
              <a:cs typeface="Optima"/>
            </a:rPr>
            <a:t>What risks are you taking? Are there any hidden ?</a:t>
          </a:r>
          <a:endParaRPr lang="en-US" sz="1400" kern="1200" dirty="0">
            <a:latin typeface="Optima"/>
            <a:cs typeface="Optima"/>
          </a:endParaRPr>
        </a:p>
      </dsp:txBody>
      <dsp:txXfrm>
        <a:off x="971609" y="155098"/>
        <a:ext cx="1752203" cy="799238"/>
      </dsp:txXfrm>
    </dsp:sp>
    <dsp:sp modelId="{799ACADA-4A9D-433E-B675-435ADB631028}">
      <dsp:nvSpPr>
        <dsp:cNvPr id="0" name=""/>
        <dsp:cNvSpPr/>
      </dsp:nvSpPr>
      <dsp:spPr>
        <a:xfrm>
          <a:off x="2130057" y="278238"/>
          <a:ext cx="1939940" cy="1939940"/>
        </a:xfrm>
        <a:prstGeom prst="pieWedge">
          <a:avLst/>
        </a:prstGeom>
        <a:solidFill>
          <a:srgbClr val="370037"/>
        </a:solidFill>
        <a:ln>
          <a:solidFill>
            <a:schemeClr val="accent6">
              <a:lumMod val="50000"/>
            </a:schemeClr>
          </a:solidFill>
        </a:ln>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solidFill>
                <a:srgbClr val="FFFFFF"/>
              </a:solidFill>
              <a:latin typeface="Optima"/>
              <a:cs typeface="Optima"/>
            </a:rPr>
            <a:t>Discover</a:t>
          </a:r>
        </a:p>
        <a:p>
          <a:pPr lvl="0" algn="ctr" defTabSz="933450">
            <a:lnSpc>
              <a:spcPct val="90000"/>
            </a:lnSpc>
            <a:spcBef>
              <a:spcPct val="0"/>
            </a:spcBef>
            <a:spcAft>
              <a:spcPct val="35000"/>
            </a:spcAft>
          </a:pPr>
          <a:endParaRPr lang="en-US" sz="2100" kern="1200" dirty="0">
            <a:solidFill>
              <a:srgbClr val="FFFFFF"/>
            </a:solidFill>
            <a:latin typeface="Optima"/>
            <a:cs typeface="Optima"/>
          </a:endParaRPr>
        </a:p>
      </dsp:txBody>
      <dsp:txXfrm>
        <a:off x="2698252" y="846433"/>
        <a:ext cx="1371745" cy="1371745"/>
      </dsp:txXfrm>
    </dsp:sp>
    <dsp:sp modelId="{04BC3372-0A4F-47F1-BE9C-80F7E4B178A4}">
      <dsp:nvSpPr>
        <dsp:cNvPr id="0" name=""/>
        <dsp:cNvSpPr/>
      </dsp:nvSpPr>
      <dsp:spPr>
        <a:xfrm rot="5400000">
          <a:off x="4159602" y="278238"/>
          <a:ext cx="1939940" cy="1939940"/>
        </a:xfrm>
        <a:prstGeom prst="pieWedge">
          <a:avLst/>
        </a:prstGeom>
        <a:solidFill>
          <a:schemeClr val="accent5">
            <a:lumMod val="75000"/>
          </a:schemeClr>
        </a:solidFill>
        <a:ln>
          <a:solidFill>
            <a:schemeClr val="accent4">
              <a:lumMod val="50000"/>
            </a:schemeClr>
          </a:solidFill>
        </a:ln>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solidFill>
                <a:schemeClr val="bg1"/>
              </a:solidFill>
              <a:latin typeface="Optima"/>
              <a:cs typeface="Optima"/>
            </a:rPr>
            <a:t>Measure</a:t>
          </a:r>
        </a:p>
        <a:p>
          <a:pPr lvl="0" algn="ctr" defTabSz="933450">
            <a:lnSpc>
              <a:spcPct val="90000"/>
            </a:lnSpc>
            <a:spcBef>
              <a:spcPct val="0"/>
            </a:spcBef>
            <a:spcAft>
              <a:spcPct val="35000"/>
            </a:spcAft>
          </a:pPr>
          <a:endParaRPr lang="en-US" sz="2100" kern="1200" dirty="0">
            <a:solidFill>
              <a:schemeClr val="bg1"/>
            </a:solidFill>
            <a:latin typeface="Optima"/>
            <a:cs typeface="Optima"/>
          </a:endParaRPr>
        </a:p>
      </dsp:txBody>
      <dsp:txXfrm rot="-5400000">
        <a:off x="4159602" y="846433"/>
        <a:ext cx="1371745" cy="1371745"/>
      </dsp:txXfrm>
    </dsp:sp>
    <dsp:sp modelId="{6A15AAF5-2E5E-4312-A0AD-0F417E5015E7}">
      <dsp:nvSpPr>
        <dsp:cNvPr id="0" name=""/>
        <dsp:cNvSpPr/>
      </dsp:nvSpPr>
      <dsp:spPr>
        <a:xfrm rot="10800000">
          <a:off x="4159602" y="2307783"/>
          <a:ext cx="1939940" cy="1939940"/>
        </a:xfrm>
        <a:prstGeom prst="pieWedge">
          <a:avLst/>
        </a:prstGeom>
        <a:solidFill>
          <a:srgbClr val="06033B"/>
        </a:solidFill>
        <a:ln>
          <a:solidFill>
            <a:srgbClr val="17176C"/>
          </a:solidFill>
        </a:ln>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endParaRPr lang="en-US" sz="2100" kern="1200" dirty="0" smtClean="0">
            <a:solidFill>
              <a:srgbClr val="FFFFFF"/>
            </a:solidFill>
            <a:latin typeface="Optima"/>
            <a:cs typeface="Optima"/>
          </a:endParaRPr>
        </a:p>
        <a:p>
          <a:pPr lvl="0" algn="ctr" defTabSz="933450">
            <a:lnSpc>
              <a:spcPct val="90000"/>
            </a:lnSpc>
            <a:spcBef>
              <a:spcPct val="0"/>
            </a:spcBef>
            <a:spcAft>
              <a:spcPct val="35000"/>
            </a:spcAft>
          </a:pPr>
          <a:r>
            <a:rPr lang="en-US" sz="2100" kern="1200" dirty="0" smtClean="0">
              <a:solidFill>
                <a:srgbClr val="FFFFFF"/>
              </a:solidFill>
              <a:latin typeface="Optima"/>
              <a:cs typeface="Optima"/>
            </a:rPr>
            <a:t>Monitor</a:t>
          </a:r>
          <a:endParaRPr lang="en-US" sz="2100" kern="1200" dirty="0">
            <a:solidFill>
              <a:srgbClr val="FFFFFF"/>
            </a:solidFill>
            <a:latin typeface="Optima"/>
            <a:cs typeface="Optima"/>
          </a:endParaRPr>
        </a:p>
      </dsp:txBody>
      <dsp:txXfrm rot="10800000">
        <a:off x="4159602" y="2307783"/>
        <a:ext cx="1371745" cy="1371745"/>
      </dsp:txXfrm>
    </dsp:sp>
    <dsp:sp modelId="{69AB0C92-AD35-4A4D-B05B-B4132D7C0E88}">
      <dsp:nvSpPr>
        <dsp:cNvPr id="0" name=""/>
        <dsp:cNvSpPr/>
      </dsp:nvSpPr>
      <dsp:spPr>
        <a:xfrm rot="16200000">
          <a:off x="2130057" y="2307783"/>
          <a:ext cx="1939940" cy="1939940"/>
        </a:xfrm>
        <a:prstGeom prst="pieWedge">
          <a:avLst/>
        </a:prstGeom>
        <a:solidFill>
          <a:srgbClr val="64629E"/>
        </a:solidFill>
        <a:ln>
          <a:solidFill>
            <a:srgbClr val="416539"/>
          </a:solidFill>
        </a:ln>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endParaRPr lang="en-US" sz="2100" kern="1200" dirty="0" smtClean="0">
            <a:solidFill>
              <a:srgbClr val="FFFFFF"/>
            </a:solidFill>
            <a:latin typeface="Optima"/>
            <a:cs typeface="Optima"/>
          </a:endParaRPr>
        </a:p>
        <a:p>
          <a:pPr lvl="0" algn="ctr" defTabSz="933450">
            <a:lnSpc>
              <a:spcPct val="90000"/>
            </a:lnSpc>
            <a:spcBef>
              <a:spcPct val="0"/>
            </a:spcBef>
            <a:spcAft>
              <a:spcPct val="35000"/>
            </a:spcAft>
          </a:pPr>
          <a:r>
            <a:rPr lang="en-US" sz="2100" kern="1200" dirty="0" smtClean="0">
              <a:solidFill>
                <a:srgbClr val="FFFFFF"/>
              </a:solidFill>
              <a:latin typeface="Optima"/>
              <a:cs typeface="Optima"/>
            </a:rPr>
            <a:t>Evaluate</a:t>
          </a:r>
          <a:endParaRPr lang="en-US" sz="2100" kern="1200" dirty="0">
            <a:solidFill>
              <a:srgbClr val="FFFFFF"/>
            </a:solidFill>
            <a:latin typeface="Optima"/>
            <a:cs typeface="Optima"/>
          </a:endParaRPr>
        </a:p>
      </dsp:txBody>
      <dsp:txXfrm rot="5400000">
        <a:off x="2698252" y="2307783"/>
        <a:ext cx="1371745" cy="1371745"/>
      </dsp:txXfrm>
    </dsp:sp>
    <dsp:sp modelId="{F38005FF-78A3-4798-876B-BA5E8FBF48B2}">
      <dsp:nvSpPr>
        <dsp:cNvPr id="0" name=""/>
        <dsp:cNvSpPr/>
      </dsp:nvSpPr>
      <dsp:spPr>
        <a:xfrm>
          <a:off x="3570796" y="1716441"/>
          <a:ext cx="1097157" cy="1078066"/>
        </a:xfrm>
        <a:prstGeom prst="circularArrow">
          <a:avLst/>
        </a:prstGeom>
        <a:noFill/>
        <a:ln w="127000">
          <a:noFill/>
        </a:ln>
        <a:effectLst>
          <a:outerShdw blurRad="50800" dist="50800" dir="5520000" algn="tl" rotWithShape="0">
            <a:srgbClr val="000000">
              <a:alpha val="43137"/>
            </a:srgb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dsp:style>
    </dsp:sp>
    <dsp:sp modelId="{E30BE172-34F6-48C3-AE99-8079FB9EACA8}">
      <dsp:nvSpPr>
        <dsp:cNvPr id="0" name=""/>
        <dsp:cNvSpPr/>
      </dsp:nvSpPr>
      <dsp:spPr>
        <a:xfrm rot="10800000">
          <a:off x="3566214" y="1807848"/>
          <a:ext cx="1097170" cy="1116279"/>
        </a:xfrm>
        <a:prstGeom prst="circularArrow">
          <a:avLst/>
        </a:prstGeom>
        <a:noFill/>
        <a:ln>
          <a:noFill/>
        </a:ln>
        <a:effectLst>
          <a:outerShdw blurRad="50800" dist="38100" dir="2700000" algn="tl" rotWithShape="0">
            <a:srgbClr val="000000">
              <a:alpha val="43000"/>
            </a:srgb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627A5-A44E-488E-983A-E6DBDA323ACF}">
      <dsp:nvSpPr>
        <dsp:cNvPr id="0" name=""/>
        <dsp:cNvSpPr/>
      </dsp:nvSpPr>
      <dsp:spPr>
        <a:xfrm>
          <a:off x="3755" y="2029"/>
          <a:ext cx="8222089" cy="142260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US" sz="6100" kern="1200" dirty="0" smtClean="0"/>
            <a:t>Tracking Error</a:t>
          </a:r>
          <a:endParaRPr lang="en-US" sz="6100" kern="1200" dirty="0"/>
        </a:p>
      </dsp:txBody>
      <dsp:txXfrm>
        <a:off x="45422" y="43696"/>
        <a:ext cx="8138755" cy="1339272"/>
      </dsp:txXfrm>
    </dsp:sp>
    <dsp:sp modelId="{E52610EA-00D2-4CA9-80C3-4819C9EAC659}">
      <dsp:nvSpPr>
        <dsp:cNvPr id="0" name=""/>
        <dsp:cNvSpPr/>
      </dsp:nvSpPr>
      <dsp:spPr>
        <a:xfrm>
          <a:off x="3755" y="1568429"/>
          <a:ext cx="3171421" cy="142260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Systematic -Market</a:t>
          </a:r>
          <a:endParaRPr lang="en-US" sz="1700" kern="1200" dirty="0"/>
        </a:p>
      </dsp:txBody>
      <dsp:txXfrm>
        <a:off x="45422" y="1610096"/>
        <a:ext cx="3088087" cy="1339272"/>
      </dsp:txXfrm>
    </dsp:sp>
    <dsp:sp modelId="{9205C5D0-0C85-4723-AA9C-47A8540A00FB}">
      <dsp:nvSpPr>
        <dsp:cNvPr id="0" name=""/>
        <dsp:cNvSpPr/>
      </dsp:nvSpPr>
      <dsp:spPr>
        <a:xfrm>
          <a:off x="3755" y="3134828"/>
          <a:ext cx="1553095" cy="14226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Duration</a:t>
          </a:r>
          <a:endParaRPr lang="en-US" sz="1700" kern="1200" dirty="0"/>
        </a:p>
      </dsp:txBody>
      <dsp:txXfrm>
        <a:off x="45422" y="3176495"/>
        <a:ext cx="1469761" cy="1339272"/>
      </dsp:txXfrm>
    </dsp:sp>
    <dsp:sp modelId="{3ABD13AD-01A1-4C82-BE17-9BD7C5834891}">
      <dsp:nvSpPr>
        <dsp:cNvPr id="0" name=""/>
        <dsp:cNvSpPr/>
      </dsp:nvSpPr>
      <dsp:spPr>
        <a:xfrm>
          <a:off x="1622081" y="3134828"/>
          <a:ext cx="1553095" cy="14226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Correlation</a:t>
          </a:r>
          <a:endParaRPr lang="en-US" sz="1700" kern="1200" dirty="0"/>
        </a:p>
      </dsp:txBody>
      <dsp:txXfrm>
        <a:off x="1663748" y="3176495"/>
        <a:ext cx="1469761" cy="1339272"/>
      </dsp:txXfrm>
    </dsp:sp>
    <dsp:sp modelId="{6AFACCCE-D5D3-4D09-88A9-A84A0810644F}">
      <dsp:nvSpPr>
        <dsp:cNvPr id="0" name=""/>
        <dsp:cNvSpPr/>
      </dsp:nvSpPr>
      <dsp:spPr>
        <a:xfrm>
          <a:off x="3305637" y="1568429"/>
          <a:ext cx="1553095" cy="142260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Systematic – Credit</a:t>
          </a:r>
          <a:endParaRPr lang="en-US" sz="1700" kern="1200" dirty="0"/>
        </a:p>
      </dsp:txBody>
      <dsp:txXfrm>
        <a:off x="3347304" y="1610096"/>
        <a:ext cx="1469761" cy="1339272"/>
      </dsp:txXfrm>
    </dsp:sp>
    <dsp:sp modelId="{5C17970F-342C-485A-AD54-C8B5E5C1707A}">
      <dsp:nvSpPr>
        <dsp:cNvPr id="0" name=""/>
        <dsp:cNvSpPr/>
      </dsp:nvSpPr>
      <dsp:spPr>
        <a:xfrm>
          <a:off x="3305637" y="3134828"/>
          <a:ext cx="1553095" cy="14226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Duration</a:t>
          </a:r>
          <a:endParaRPr lang="en-US" sz="1700" kern="1200" dirty="0"/>
        </a:p>
      </dsp:txBody>
      <dsp:txXfrm>
        <a:off x="3347304" y="3176495"/>
        <a:ext cx="1469761" cy="1339272"/>
      </dsp:txXfrm>
    </dsp:sp>
    <dsp:sp modelId="{911FC116-CF58-4446-83D1-E451765C26EA}">
      <dsp:nvSpPr>
        <dsp:cNvPr id="0" name=""/>
        <dsp:cNvSpPr/>
      </dsp:nvSpPr>
      <dsp:spPr>
        <a:xfrm>
          <a:off x="4989192" y="1568429"/>
          <a:ext cx="1553095" cy="142260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Idiosyncratic – Credit</a:t>
          </a:r>
          <a:endParaRPr lang="en-US" sz="1700" kern="1200" dirty="0"/>
        </a:p>
      </dsp:txBody>
      <dsp:txXfrm>
        <a:off x="5030859" y="1610096"/>
        <a:ext cx="1469761" cy="1339272"/>
      </dsp:txXfrm>
    </dsp:sp>
    <dsp:sp modelId="{57CA8097-464B-427B-B32F-63C703B9EF6B}">
      <dsp:nvSpPr>
        <dsp:cNvPr id="0" name=""/>
        <dsp:cNvSpPr/>
      </dsp:nvSpPr>
      <dsp:spPr>
        <a:xfrm>
          <a:off x="6672748" y="1568429"/>
          <a:ext cx="1553095" cy="142260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Other Idiosyncratic Risk</a:t>
          </a:r>
          <a:endParaRPr lang="en-US" sz="1700" kern="1200" dirty="0"/>
        </a:p>
      </dsp:txBody>
      <dsp:txXfrm>
        <a:off x="6714415" y="1610096"/>
        <a:ext cx="1469761" cy="13392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C6EFA-DBFF-4795-85EE-1400A07722B0}">
      <dsp:nvSpPr>
        <dsp:cNvPr id="0" name=""/>
        <dsp:cNvSpPr/>
      </dsp:nvSpPr>
      <dsp:spPr>
        <a:xfrm>
          <a:off x="0" y="781049"/>
          <a:ext cx="1875559" cy="1875559"/>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3D0024-B3F0-4958-A937-5E1492B350D0}">
      <dsp:nvSpPr>
        <dsp:cNvPr id="0" name=""/>
        <dsp:cNvSpPr/>
      </dsp:nvSpPr>
      <dsp:spPr>
        <a:xfrm>
          <a:off x="937779" y="781049"/>
          <a:ext cx="2188152" cy="187555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Liquidity</a:t>
          </a:r>
          <a:endParaRPr lang="en-US" sz="1800" kern="1200" dirty="0"/>
        </a:p>
      </dsp:txBody>
      <dsp:txXfrm>
        <a:off x="937779" y="781049"/>
        <a:ext cx="2188152" cy="398556"/>
      </dsp:txXfrm>
    </dsp:sp>
    <dsp:sp modelId="{A07D7B67-BAC7-4C06-BF53-51F11E4662EB}">
      <dsp:nvSpPr>
        <dsp:cNvPr id="0" name=""/>
        <dsp:cNvSpPr/>
      </dsp:nvSpPr>
      <dsp:spPr>
        <a:xfrm>
          <a:off x="246167" y="1179606"/>
          <a:ext cx="1383224" cy="1383224"/>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2DC548-2C73-438C-9E1E-211E8C4DE554}">
      <dsp:nvSpPr>
        <dsp:cNvPr id="0" name=""/>
        <dsp:cNvSpPr/>
      </dsp:nvSpPr>
      <dsp:spPr>
        <a:xfrm>
          <a:off x="937779" y="1179606"/>
          <a:ext cx="2188152" cy="1383224"/>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Concentration</a:t>
          </a:r>
          <a:endParaRPr lang="en-US" sz="1800" kern="1200" dirty="0"/>
        </a:p>
      </dsp:txBody>
      <dsp:txXfrm>
        <a:off x="937779" y="1179606"/>
        <a:ext cx="2188152" cy="398556"/>
      </dsp:txXfrm>
    </dsp:sp>
    <dsp:sp modelId="{1C171081-D62A-48F1-A188-F86823A6DB2F}">
      <dsp:nvSpPr>
        <dsp:cNvPr id="0" name=""/>
        <dsp:cNvSpPr/>
      </dsp:nvSpPr>
      <dsp:spPr>
        <a:xfrm>
          <a:off x="492334" y="1578162"/>
          <a:ext cx="890890" cy="89089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BC0CF-3C58-4CBB-8B23-6747E6D945B1}">
      <dsp:nvSpPr>
        <dsp:cNvPr id="0" name=""/>
        <dsp:cNvSpPr/>
      </dsp:nvSpPr>
      <dsp:spPr>
        <a:xfrm>
          <a:off x="937779" y="1578162"/>
          <a:ext cx="2188152" cy="89089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Portfolio Exposure</a:t>
          </a:r>
          <a:endParaRPr lang="en-US" sz="1800" kern="1200" dirty="0"/>
        </a:p>
      </dsp:txBody>
      <dsp:txXfrm>
        <a:off x="937779" y="1578162"/>
        <a:ext cx="2188152" cy="398556"/>
      </dsp:txXfrm>
    </dsp:sp>
    <dsp:sp modelId="{323FA548-BC97-4EF8-81F5-4C82C373A168}">
      <dsp:nvSpPr>
        <dsp:cNvPr id="0" name=""/>
        <dsp:cNvSpPr/>
      </dsp:nvSpPr>
      <dsp:spPr>
        <a:xfrm>
          <a:off x="738501" y="1976718"/>
          <a:ext cx="398556" cy="398556"/>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8E0635-058C-45B5-B6B2-543E877C1F44}">
      <dsp:nvSpPr>
        <dsp:cNvPr id="0" name=""/>
        <dsp:cNvSpPr/>
      </dsp:nvSpPr>
      <dsp:spPr>
        <a:xfrm>
          <a:off x="937779" y="1976718"/>
          <a:ext cx="2188152" cy="39855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Single Issuer</a:t>
          </a:r>
          <a:endParaRPr lang="en-US" sz="1800" kern="1200" dirty="0"/>
        </a:p>
      </dsp:txBody>
      <dsp:txXfrm>
        <a:off x="937779" y="1976718"/>
        <a:ext cx="2188152" cy="39855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8CE4C-A26D-43FA-BE69-9DA62F5338C2}">
      <dsp:nvSpPr>
        <dsp:cNvPr id="0" name=""/>
        <dsp:cNvSpPr/>
      </dsp:nvSpPr>
      <dsp:spPr>
        <a:xfrm>
          <a:off x="531980" y="171552"/>
          <a:ext cx="2216034" cy="2216034"/>
        </a:xfrm>
        <a:prstGeom prst="pie">
          <a:avLst>
            <a:gd name="adj1" fmla="val 16200000"/>
            <a:gd name="adj2" fmla="val 198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Loan</a:t>
          </a:r>
          <a:endParaRPr lang="en-US" sz="700" kern="1200" dirty="0">
            <a:solidFill>
              <a:schemeClr val="tx1"/>
            </a:solidFill>
          </a:endParaRPr>
        </a:p>
      </dsp:txBody>
      <dsp:txXfrm>
        <a:off x="1663740" y="408984"/>
        <a:ext cx="646343" cy="474864"/>
      </dsp:txXfrm>
    </dsp:sp>
    <dsp:sp modelId="{059FE746-D8AC-44F3-9078-81F227E8788E}">
      <dsp:nvSpPr>
        <dsp:cNvPr id="0" name=""/>
        <dsp:cNvSpPr/>
      </dsp:nvSpPr>
      <dsp:spPr>
        <a:xfrm>
          <a:off x="421972" y="268166"/>
          <a:ext cx="2216034" cy="2216034"/>
        </a:xfrm>
        <a:prstGeom prst="pie">
          <a:avLst>
            <a:gd name="adj1" fmla="val 19800000"/>
            <a:gd name="adj2" fmla="val 1800000"/>
          </a:avLst>
        </a:prstGeom>
        <a:solidFill>
          <a:schemeClr val="accent5">
            <a:hueOff val="3536936"/>
            <a:satOff val="-14370"/>
            <a:lumOff val="-3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Equity</a:t>
          </a:r>
          <a:endParaRPr lang="en-US" sz="700" kern="1200" dirty="0">
            <a:solidFill>
              <a:schemeClr val="tx1"/>
            </a:solidFill>
          </a:endParaRPr>
        </a:p>
      </dsp:txBody>
      <dsp:txXfrm>
        <a:off x="1938900" y="1151942"/>
        <a:ext cx="670086" cy="448483"/>
      </dsp:txXfrm>
    </dsp:sp>
    <dsp:sp modelId="{67B07FE7-C6F2-49D8-BB87-4F75870C22BD}">
      <dsp:nvSpPr>
        <dsp:cNvPr id="0" name=""/>
        <dsp:cNvSpPr/>
      </dsp:nvSpPr>
      <dsp:spPr>
        <a:xfrm>
          <a:off x="448387" y="276986"/>
          <a:ext cx="2216034" cy="2216034"/>
        </a:xfrm>
        <a:prstGeom prst="pie">
          <a:avLst>
            <a:gd name="adj1" fmla="val 1800000"/>
            <a:gd name="adj2" fmla="val 5400000"/>
          </a:avLst>
        </a:prstGeom>
        <a:solidFill>
          <a:schemeClr val="accent5">
            <a:hueOff val="7073872"/>
            <a:satOff val="-28740"/>
            <a:lumOff val="-6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Corporate Bond</a:t>
          </a:r>
          <a:endParaRPr lang="en-US" sz="700" kern="1200" dirty="0">
            <a:solidFill>
              <a:schemeClr val="tx1"/>
            </a:solidFill>
          </a:endParaRPr>
        </a:p>
      </dsp:txBody>
      <dsp:txXfrm>
        <a:off x="1580147" y="1780723"/>
        <a:ext cx="646343" cy="474864"/>
      </dsp:txXfrm>
    </dsp:sp>
    <dsp:sp modelId="{7830DE5C-9EDE-4E9D-A718-D5456D849B86}">
      <dsp:nvSpPr>
        <dsp:cNvPr id="0" name=""/>
        <dsp:cNvSpPr/>
      </dsp:nvSpPr>
      <dsp:spPr>
        <a:xfrm>
          <a:off x="421972" y="268166"/>
          <a:ext cx="2216034" cy="2216034"/>
        </a:xfrm>
        <a:prstGeom prst="pie">
          <a:avLst>
            <a:gd name="adj1" fmla="val 5400000"/>
            <a:gd name="adj2" fmla="val 9000000"/>
          </a:avLst>
        </a:prstGeom>
        <a:solidFill>
          <a:schemeClr val="accent5">
            <a:hueOff val="10610808"/>
            <a:satOff val="-43111"/>
            <a:lumOff val="-95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Derivatives counterparty</a:t>
          </a:r>
          <a:endParaRPr lang="en-US" sz="700" kern="1200" dirty="0">
            <a:solidFill>
              <a:schemeClr val="tx1"/>
            </a:solidFill>
          </a:endParaRPr>
        </a:p>
      </dsp:txBody>
      <dsp:txXfrm>
        <a:off x="859902" y="1771904"/>
        <a:ext cx="646343" cy="474864"/>
      </dsp:txXfrm>
    </dsp:sp>
    <dsp:sp modelId="{48D36BED-D65D-4D02-B9F7-418B57235C4B}">
      <dsp:nvSpPr>
        <dsp:cNvPr id="0" name=""/>
        <dsp:cNvSpPr/>
      </dsp:nvSpPr>
      <dsp:spPr>
        <a:xfrm>
          <a:off x="421972" y="268166"/>
          <a:ext cx="2216034" cy="2216034"/>
        </a:xfrm>
        <a:prstGeom prst="pie">
          <a:avLst>
            <a:gd name="adj1" fmla="val 9000000"/>
            <a:gd name="adj2" fmla="val 12600000"/>
          </a:avLst>
        </a:prstGeom>
        <a:solidFill>
          <a:schemeClr val="accent5">
            <a:hueOff val="14147744"/>
            <a:satOff val="-57481"/>
            <a:lumOff val="-12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Structured Deal sponsor</a:t>
          </a:r>
          <a:endParaRPr lang="en-US" sz="700" kern="1200" dirty="0">
            <a:solidFill>
              <a:schemeClr val="tx1"/>
            </a:solidFill>
          </a:endParaRPr>
        </a:p>
      </dsp:txBody>
      <dsp:txXfrm>
        <a:off x="456267" y="1151942"/>
        <a:ext cx="670086" cy="448483"/>
      </dsp:txXfrm>
    </dsp:sp>
    <dsp:sp modelId="{0134ECB0-8AA5-4D83-9A90-4BAA6F68B5C2}">
      <dsp:nvSpPr>
        <dsp:cNvPr id="0" name=""/>
        <dsp:cNvSpPr/>
      </dsp:nvSpPr>
      <dsp:spPr>
        <a:xfrm>
          <a:off x="421972" y="268166"/>
          <a:ext cx="2216034" cy="2216034"/>
        </a:xfrm>
        <a:prstGeom prst="pie">
          <a:avLst>
            <a:gd name="adj1" fmla="val 12600000"/>
            <a:gd name="adj2" fmla="val 16200000"/>
          </a:avLst>
        </a:prstGeom>
        <a:solidFill>
          <a:schemeClr val="accent5">
            <a:hueOff val="17684680"/>
            <a:satOff val="-71851"/>
            <a:lumOff val="-15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311150">
            <a:lnSpc>
              <a:spcPct val="90000"/>
            </a:lnSpc>
            <a:spcBef>
              <a:spcPct val="0"/>
            </a:spcBef>
            <a:spcAft>
              <a:spcPct val="35000"/>
            </a:spcAft>
          </a:pPr>
          <a:r>
            <a:rPr lang="en-US" sz="700" kern="1200" dirty="0" smtClean="0">
              <a:solidFill>
                <a:schemeClr val="tx1"/>
              </a:solidFill>
            </a:rPr>
            <a:t>CDS</a:t>
          </a:r>
          <a:endParaRPr lang="en-US" sz="700" kern="1200" dirty="0">
            <a:solidFill>
              <a:schemeClr val="tx1"/>
            </a:solidFill>
          </a:endParaRPr>
        </a:p>
      </dsp:txBody>
      <dsp:txXfrm>
        <a:off x="859902" y="505598"/>
        <a:ext cx="646343" cy="474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8C281C-7C99-4E71-A504-97D5C2D62A02}">
      <dsp:nvSpPr>
        <dsp:cNvPr id="0" name=""/>
        <dsp:cNvSpPr/>
      </dsp:nvSpPr>
      <dsp:spPr>
        <a:xfrm>
          <a:off x="1784046" y="1832681"/>
          <a:ext cx="1406348" cy="1406348"/>
        </a:xfrm>
        <a:prstGeom prst="ellipse">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kern="1200" cap="none" normalizeH="0" baseline="0" dirty="0" smtClean="0">
              <a:ln/>
              <a:effectLst/>
              <a:latin typeface="Frutiger 55 Roman" pitchFamily="34" charset="0"/>
              <a:cs typeface="Arial" pitchFamily="34" charset="0"/>
            </a:rPr>
            <a:t>Fund</a:t>
          </a:r>
        </a:p>
      </dsp:txBody>
      <dsp:txXfrm>
        <a:off x="1990001" y="2038636"/>
        <a:ext cx="994438" cy="994438"/>
      </dsp:txXfrm>
    </dsp:sp>
    <dsp:sp modelId="{9286A799-3598-4B26-95C2-BBEE6E3BD9B9}">
      <dsp:nvSpPr>
        <dsp:cNvPr id="0" name=""/>
        <dsp:cNvSpPr/>
      </dsp:nvSpPr>
      <dsp:spPr>
        <a:xfrm rot="16200000">
          <a:off x="2275048" y="1595064"/>
          <a:ext cx="424344" cy="50888"/>
        </a:xfrm>
        <a:custGeom>
          <a:avLst/>
          <a:gdLst/>
          <a:ahLst/>
          <a:cxnLst/>
          <a:rect l="0" t="0" r="0" b="0"/>
          <a:pathLst>
            <a:path>
              <a:moveTo>
                <a:pt x="0" y="25444"/>
              </a:moveTo>
              <a:lnTo>
                <a:pt x="424344" y="25444"/>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476611" y="1609900"/>
        <a:ext cx="21217" cy="21217"/>
      </dsp:txXfrm>
    </dsp:sp>
    <dsp:sp modelId="{C114FA91-4D8C-4BEC-A0AB-71EF35F93732}">
      <dsp:nvSpPr>
        <dsp:cNvPr id="0" name=""/>
        <dsp:cNvSpPr/>
      </dsp:nvSpPr>
      <dsp:spPr>
        <a:xfrm>
          <a:off x="1784046" y="1987"/>
          <a:ext cx="1406348" cy="1406348"/>
        </a:xfrm>
        <a:prstGeom prst="ellipse">
          <a:avLst/>
        </a:prstGeom>
        <a:gradFill rotWithShape="0">
          <a:gsLst>
            <a:gs pos="0">
              <a:schemeClr val="accent2">
                <a:hueOff val="0"/>
                <a:satOff val="0"/>
                <a:lumOff val="0"/>
                <a:alphaOff val="0"/>
                <a:tint val="73000"/>
                <a:shade val="100000"/>
                <a:satMod val="150000"/>
              </a:schemeClr>
            </a:gs>
            <a:gs pos="25000">
              <a:schemeClr val="accent2">
                <a:hueOff val="0"/>
                <a:satOff val="0"/>
                <a:lumOff val="0"/>
                <a:alphaOff val="0"/>
                <a:tint val="96000"/>
                <a:shade val="80000"/>
                <a:satMod val="105000"/>
              </a:schemeClr>
            </a:gs>
            <a:gs pos="38000">
              <a:schemeClr val="accent2">
                <a:hueOff val="0"/>
                <a:satOff val="0"/>
                <a:lumOff val="0"/>
                <a:alphaOff val="0"/>
                <a:tint val="96000"/>
                <a:shade val="59000"/>
                <a:satMod val="120000"/>
              </a:schemeClr>
            </a:gs>
            <a:gs pos="55000">
              <a:schemeClr val="accent2">
                <a:hueOff val="0"/>
                <a:satOff val="0"/>
                <a:lumOff val="0"/>
                <a:alphaOff val="0"/>
                <a:tint val="100000"/>
                <a:shade val="57000"/>
                <a:satMod val="120000"/>
              </a:schemeClr>
            </a:gs>
            <a:gs pos="80000">
              <a:schemeClr val="accent2">
                <a:hueOff val="0"/>
                <a:satOff val="0"/>
                <a:lumOff val="0"/>
                <a:alphaOff val="0"/>
                <a:tint val="100000"/>
                <a:shade val="56000"/>
                <a:satMod val="145000"/>
              </a:schemeClr>
            </a:gs>
            <a:gs pos="88000">
              <a:schemeClr val="accent2">
                <a:hueOff val="0"/>
                <a:satOff val="0"/>
                <a:lumOff val="0"/>
                <a:alphaOff val="0"/>
                <a:tint val="100000"/>
                <a:shade val="63000"/>
                <a:satMod val="160000"/>
              </a:schemeClr>
            </a:gs>
            <a:gs pos="100000">
              <a:schemeClr val="accent2">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kern="1200" cap="none" normalizeH="0" baseline="0" dirty="0" smtClean="0">
              <a:ln/>
              <a:effectLst/>
              <a:latin typeface="Frutiger 55 Roman" pitchFamily="34" charset="0"/>
              <a:cs typeface="Arial" pitchFamily="34" charset="0"/>
            </a:rPr>
            <a:t>Investment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kern="1200" cap="none" normalizeH="0" baseline="0" dirty="0" smtClean="0">
              <a:ln/>
              <a:effectLst/>
              <a:latin typeface="Frutiger 55 Roman" pitchFamily="34" charset="0"/>
              <a:cs typeface="Arial" pitchFamily="34" charset="0"/>
            </a:rPr>
            <a:t> Advisor</a:t>
          </a:r>
        </a:p>
      </dsp:txBody>
      <dsp:txXfrm>
        <a:off x="1990001" y="207942"/>
        <a:ext cx="994438" cy="994438"/>
      </dsp:txXfrm>
    </dsp:sp>
    <dsp:sp modelId="{05CF7B76-528F-4D74-8137-615265E7BDD4}">
      <dsp:nvSpPr>
        <dsp:cNvPr id="0" name=""/>
        <dsp:cNvSpPr/>
      </dsp:nvSpPr>
      <dsp:spPr>
        <a:xfrm rot="1800000">
          <a:off x="3067761" y="2968084"/>
          <a:ext cx="424344" cy="50888"/>
        </a:xfrm>
        <a:custGeom>
          <a:avLst/>
          <a:gdLst/>
          <a:ahLst/>
          <a:cxnLst/>
          <a:rect l="0" t="0" r="0" b="0"/>
          <a:pathLst>
            <a:path>
              <a:moveTo>
                <a:pt x="0" y="25444"/>
              </a:moveTo>
              <a:lnTo>
                <a:pt x="424344" y="25444"/>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269325" y="2982920"/>
        <a:ext cx="21217" cy="21217"/>
      </dsp:txXfrm>
    </dsp:sp>
    <dsp:sp modelId="{00D0B534-DA78-4063-B912-B10094563F48}">
      <dsp:nvSpPr>
        <dsp:cNvPr id="0" name=""/>
        <dsp:cNvSpPr/>
      </dsp:nvSpPr>
      <dsp:spPr>
        <a:xfrm>
          <a:off x="3369473" y="2748027"/>
          <a:ext cx="1406348" cy="1406348"/>
        </a:xfrm>
        <a:prstGeom prst="ellipse">
          <a:avLst/>
        </a:prstGeom>
        <a:gradFill rotWithShape="0">
          <a:gsLst>
            <a:gs pos="0">
              <a:schemeClr val="accent2">
                <a:hueOff val="1408927"/>
                <a:satOff val="-10081"/>
                <a:lumOff val="-589"/>
                <a:alphaOff val="0"/>
                <a:tint val="73000"/>
                <a:shade val="100000"/>
                <a:satMod val="150000"/>
              </a:schemeClr>
            </a:gs>
            <a:gs pos="25000">
              <a:schemeClr val="accent2">
                <a:hueOff val="1408927"/>
                <a:satOff val="-10081"/>
                <a:lumOff val="-589"/>
                <a:alphaOff val="0"/>
                <a:tint val="96000"/>
                <a:shade val="80000"/>
                <a:satMod val="105000"/>
              </a:schemeClr>
            </a:gs>
            <a:gs pos="38000">
              <a:schemeClr val="accent2">
                <a:hueOff val="1408927"/>
                <a:satOff val="-10081"/>
                <a:lumOff val="-589"/>
                <a:alphaOff val="0"/>
                <a:tint val="96000"/>
                <a:shade val="59000"/>
                <a:satMod val="120000"/>
              </a:schemeClr>
            </a:gs>
            <a:gs pos="55000">
              <a:schemeClr val="accent2">
                <a:hueOff val="1408927"/>
                <a:satOff val="-10081"/>
                <a:lumOff val="-589"/>
                <a:alphaOff val="0"/>
                <a:tint val="100000"/>
                <a:shade val="57000"/>
                <a:satMod val="120000"/>
              </a:schemeClr>
            </a:gs>
            <a:gs pos="80000">
              <a:schemeClr val="accent2">
                <a:hueOff val="1408927"/>
                <a:satOff val="-10081"/>
                <a:lumOff val="-589"/>
                <a:alphaOff val="0"/>
                <a:tint val="100000"/>
                <a:shade val="56000"/>
                <a:satMod val="145000"/>
              </a:schemeClr>
            </a:gs>
            <a:gs pos="88000">
              <a:schemeClr val="accent2">
                <a:hueOff val="1408927"/>
                <a:satOff val="-10081"/>
                <a:lumOff val="-589"/>
                <a:alphaOff val="0"/>
                <a:tint val="100000"/>
                <a:shade val="63000"/>
                <a:satMod val="160000"/>
              </a:schemeClr>
            </a:gs>
            <a:gs pos="100000">
              <a:schemeClr val="accent2">
                <a:hueOff val="1408927"/>
                <a:satOff val="-10081"/>
                <a:lumOff val="-589"/>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kern="1200" cap="none" normalizeH="0" baseline="0" dirty="0" smtClean="0">
              <a:ln/>
              <a:effectLst/>
              <a:latin typeface="Frutiger 55 Roman" pitchFamily="34" charset="0"/>
              <a:cs typeface="Arial" pitchFamily="34" charset="0"/>
            </a:rPr>
            <a:t>Investor</a:t>
          </a:r>
        </a:p>
      </dsp:txBody>
      <dsp:txXfrm>
        <a:off x="3575428" y="2953982"/>
        <a:ext cx="994438" cy="994438"/>
      </dsp:txXfrm>
    </dsp:sp>
    <dsp:sp modelId="{510C2DC7-5AD8-4419-82A7-AC5EBCF7C41E}">
      <dsp:nvSpPr>
        <dsp:cNvPr id="0" name=""/>
        <dsp:cNvSpPr/>
      </dsp:nvSpPr>
      <dsp:spPr>
        <a:xfrm rot="9000000">
          <a:off x="1482334" y="2968084"/>
          <a:ext cx="424344" cy="50888"/>
        </a:xfrm>
        <a:custGeom>
          <a:avLst/>
          <a:gdLst/>
          <a:ahLst/>
          <a:cxnLst/>
          <a:rect l="0" t="0" r="0" b="0"/>
          <a:pathLst>
            <a:path>
              <a:moveTo>
                <a:pt x="0" y="25444"/>
              </a:moveTo>
              <a:lnTo>
                <a:pt x="424344" y="25444"/>
              </a:lnTo>
            </a:path>
          </a:pathLst>
        </a:custGeom>
        <a:noFill/>
        <a:ln w="25400"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1683898" y="2982920"/>
        <a:ext cx="21217" cy="21217"/>
      </dsp:txXfrm>
    </dsp:sp>
    <dsp:sp modelId="{6B75286F-F143-4F9F-B7CD-8EA9A43E6A7E}">
      <dsp:nvSpPr>
        <dsp:cNvPr id="0" name=""/>
        <dsp:cNvSpPr/>
      </dsp:nvSpPr>
      <dsp:spPr>
        <a:xfrm>
          <a:off x="198619" y="2748027"/>
          <a:ext cx="1406348" cy="1406348"/>
        </a:xfrm>
        <a:prstGeom prst="ellipse">
          <a:avLst/>
        </a:prstGeom>
        <a:gradFill rotWithShape="0">
          <a:gsLst>
            <a:gs pos="0">
              <a:schemeClr val="accent2">
                <a:hueOff val="2817853"/>
                <a:satOff val="-20162"/>
                <a:lumOff val="-1177"/>
                <a:alphaOff val="0"/>
                <a:tint val="73000"/>
                <a:shade val="100000"/>
                <a:satMod val="150000"/>
              </a:schemeClr>
            </a:gs>
            <a:gs pos="25000">
              <a:schemeClr val="accent2">
                <a:hueOff val="2817853"/>
                <a:satOff val="-20162"/>
                <a:lumOff val="-1177"/>
                <a:alphaOff val="0"/>
                <a:tint val="96000"/>
                <a:shade val="80000"/>
                <a:satMod val="105000"/>
              </a:schemeClr>
            </a:gs>
            <a:gs pos="38000">
              <a:schemeClr val="accent2">
                <a:hueOff val="2817853"/>
                <a:satOff val="-20162"/>
                <a:lumOff val="-1177"/>
                <a:alphaOff val="0"/>
                <a:tint val="96000"/>
                <a:shade val="59000"/>
                <a:satMod val="120000"/>
              </a:schemeClr>
            </a:gs>
            <a:gs pos="55000">
              <a:schemeClr val="accent2">
                <a:hueOff val="2817853"/>
                <a:satOff val="-20162"/>
                <a:lumOff val="-1177"/>
                <a:alphaOff val="0"/>
                <a:tint val="100000"/>
                <a:shade val="57000"/>
                <a:satMod val="120000"/>
              </a:schemeClr>
            </a:gs>
            <a:gs pos="80000">
              <a:schemeClr val="accent2">
                <a:hueOff val="2817853"/>
                <a:satOff val="-20162"/>
                <a:lumOff val="-1177"/>
                <a:alphaOff val="0"/>
                <a:tint val="100000"/>
                <a:shade val="56000"/>
                <a:satMod val="145000"/>
              </a:schemeClr>
            </a:gs>
            <a:gs pos="88000">
              <a:schemeClr val="accent2">
                <a:hueOff val="2817853"/>
                <a:satOff val="-20162"/>
                <a:lumOff val="-1177"/>
                <a:alphaOff val="0"/>
                <a:tint val="100000"/>
                <a:shade val="63000"/>
                <a:satMod val="160000"/>
              </a:schemeClr>
            </a:gs>
            <a:gs pos="100000">
              <a:schemeClr val="accent2">
                <a:hueOff val="2817853"/>
                <a:satOff val="-20162"/>
                <a:lumOff val="-1177"/>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0" i="0" u="none" strike="noStrike" kern="1200" cap="none" normalizeH="0" baseline="0" dirty="0" smtClean="0">
              <a:ln/>
              <a:effectLst/>
              <a:latin typeface="Frutiger 55 Roman" pitchFamily="34" charset="0"/>
              <a:cs typeface="Arial" pitchFamily="34" charset="0"/>
            </a:rPr>
            <a:t>Custodial Bank</a:t>
          </a:r>
        </a:p>
      </dsp:txBody>
      <dsp:txXfrm>
        <a:off x="404574" y="2953982"/>
        <a:ext cx="994438" cy="9944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92175-13B0-4447-AEEA-88B4395F6BA3}">
      <dsp:nvSpPr>
        <dsp:cNvPr id="0" name=""/>
        <dsp:cNvSpPr/>
      </dsp:nvSpPr>
      <dsp:spPr>
        <a:xfrm>
          <a:off x="2520171" y="750811"/>
          <a:ext cx="891608" cy="309483"/>
        </a:xfrm>
        <a:custGeom>
          <a:avLst/>
          <a:gdLst/>
          <a:ahLst/>
          <a:cxnLst/>
          <a:rect l="0" t="0" r="0" b="0"/>
          <a:pathLst>
            <a:path>
              <a:moveTo>
                <a:pt x="0" y="0"/>
              </a:moveTo>
              <a:lnTo>
                <a:pt x="0" y="154741"/>
              </a:lnTo>
              <a:lnTo>
                <a:pt x="891608" y="154741"/>
              </a:lnTo>
              <a:lnTo>
                <a:pt x="891608" y="309483"/>
              </a:lnTo>
            </a:path>
          </a:pathLst>
        </a:custGeom>
        <a:noFill/>
        <a:ln w="25400" cap="flat" cmpd="sng" algn="ctr">
          <a:solidFill>
            <a:schemeClr val="accent2">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E97C8146-3AAE-4B8A-A183-C35B1D334557}">
      <dsp:nvSpPr>
        <dsp:cNvPr id="0" name=""/>
        <dsp:cNvSpPr/>
      </dsp:nvSpPr>
      <dsp:spPr>
        <a:xfrm>
          <a:off x="1930678" y="2843511"/>
          <a:ext cx="221059" cy="677917"/>
        </a:xfrm>
        <a:custGeom>
          <a:avLst/>
          <a:gdLst/>
          <a:ahLst/>
          <a:cxnLst/>
          <a:rect l="0" t="0" r="0" b="0"/>
          <a:pathLst>
            <a:path>
              <a:moveTo>
                <a:pt x="0" y="0"/>
              </a:moveTo>
              <a:lnTo>
                <a:pt x="0" y="677917"/>
              </a:lnTo>
              <a:lnTo>
                <a:pt x="221059" y="677917"/>
              </a:lnTo>
            </a:path>
          </a:pathLst>
        </a:custGeom>
        <a:noFill/>
        <a:ln w="25400" cap="flat" cmpd="sng" algn="ctr">
          <a:solidFill>
            <a:schemeClr val="accent4">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90F0967F-12A2-41ED-A262-EF9F715B54D8}">
      <dsp:nvSpPr>
        <dsp:cNvPr id="0" name=""/>
        <dsp:cNvSpPr/>
      </dsp:nvSpPr>
      <dsp:spPr>
        <a:xfrm>
          <a:off x="1628563" y="1797161"/>
          <a:ext cx="891608" cy="309483"/>
        </a:xfrm>
        <a:custGeom>
          <a:avLst/>
          <a:gdLst/>
          <a:ahLst/>
          <a:cxnLst/>
          <a:rect l="0" t="0" r="0" b="0"/>
          <a:pathLst>
            <a:path>
              <a:moveTo>
                <a:pt x="0" y="0"/>
              </a:moveTo>
              <a:lnTo>
                <a:pt x="0" y="154741"/>
              </a:lnTo>
              <a:lnTo>
                <a:pt x="891608" y="154741"/>
              </a:lnTo>
              <a:lnTo>
                <a:pt x="891608" y="309483"/>
              </a:lnTo>
            </a:path>
          </a:pathLst>
        </a:custGeom>
        <a:noFill/>
        <a:ln w="25400" cap="flat" cmpd="sng" algn="ctr">
          <a:solidFill>
            <a:schemeClr val="accent3">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3336DFBA-D29A-400E-AD9A-1825B2538F0E}">
      <dsp:nvSpPr>
        <dsp:cNvPr id="0" name=""/>
        <dsp:cNvSpPr/>
      </dsp:nvSpPr>
      <dsp:spPr>
        <a:xfrm>
          <a:off x="147461" y="2843511"/>
          <a:ext cx="221059" cy="677917"/>
        </a:xfrm>
        <a:custGeom>
          <a:avLst/>
          <a:gdLst/>
          <a:ahLst/>
          <a:cxnLst/>
          <a:rect l="0" t="0" r="0" b="0"/>
          <a:pathLst>
            <a:path>
              <a:moveTo>
                <a:pt x="0" y="0"/>
              </a:moveTo>
              <a:lnTo>
                <a:pt x="0" y="677917"/>
              </a:lnTo>
              <a:lnTo>
                <a:pt x="221059" y="677917"/>
              </a:lnTo>
            </a:path>
          </a:pathLst>
        </a:custGeom>
        <a:noFill/>
        <a:ln w="25400" cap="flat" cmpd="sng" algn="ctr">
          <a:solidFill>
            <a:schemeClr val="accent4">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0C6EDBB6-206F-4CA1-AD3B-9DB57A10CBAF}">
      <dsp:nvSpPr>
        <dsp:cNvPr id="0" name=""/>
        <dsp:cNvSpPr/>
      </dsp:nvSpPr>
      <dsp:spPr>
        <a:xfrm>
          <a:off x="736955" y="1797161"/>
          <a:ext cx="891608" cy="309483"/>
        </a:xfrm>
        <a:custGeom>
          <a:avLst/>
          <a:gdLst/>
          <a:ahLst/>
          <a:cxnLst/>
          <a:rect l="0" t="0" r="0" b="0"/>
          <a:pathLst>
            <a:path>
              <a:moveTo>
                <a:pt x="891608" y="0"/>
              </a:moveTo>
              <a:lnTo>
                <a:pt x="891608" y="154741"/>
              </a:lnTo>
              <a:lnTo>
                <a:pt x="0" y="154741"/>
              </a:lnTo>
              <a:lnTo>
                <a:pt x="0" y="309483"/>
              </a:lnTo>
            </a:path>
          </a:pathLst>
        </a:custGeom>
        <a:noFill/>
        <a:ln w="25400" cap="flat" cmpd="sng" algn="ctr">
          <a:solidFill>
            <a:schemeClr val="accent3">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888498A7-300D-4258-B2A8-1F81071BC88B}">
      <dsp:nvSpPr>
        <dsp:cNvPr id="0" name=""/>
        <dsp:cNvSpPr/>
      </dsp:nvSpPr>
      <dsp:spPr>
        <a:xfrm>
          <a:off x="1628563" y="750811"/>
          <a:ext cx="891608" cy="309483"/>
        </a:xfrm>
        <a:custGeom>
          <a:avLst/>
          <a:gdLst/>
          <a:ahLst/>
          <a:cxnLst/>
          <a:rect l="0" t="0" r="0" b="0"/>
          <a:pathLst>
            <a:path>
              <a:moveTo>
                <a:pt x="891608" y="0"/>
              </a:moveTo>
              <a:lnTo>
                <a:pt x="891608" y="154741"/>
              </a:lnTo>
              <a:lnTo>
                <a:pt x="0" y="154741"/>
              </a:lnTo>
              <a:lnTo>
                <a:pt x="0" y="309483"/>
              </a:lnTo>
            </a:path>
          </a:pathLst>
        </a:custGeom>
        <a:noFill/>
        <a:ln w="25400" cap="flat" cmpd="sng" algn="ctr">
          <a:solidFill>
            <a:schemeClr val="accent2">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D420D0D7-DBD8-4597-A150-37C52CF6C27B}">
      <dsp:nvSpPr>
        <dsp:cNvPr id="0" name=""/>
        <dsp:cNvSpPr/>
      </dsp:nvSpPr>
      <dsp:spPr>
        <a:xfrm>
          <a:off x="1783305" y="13944"/>
          <a:ext cx="1473732" cy="736866"/>
        </a:xfrm>
        <a:prstGeom prst="rect">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0" i="0" u="none" strike="noStrike" kern="1200" cap="none" normalizeH="0" baseline="0" dirty="0" smtClean="0">
              <a:ln/>
              <a:effectLst/>
              <a:latin typeface="Frutiger 55 Roman" pitchFamily="34" charset="0"/>
              <a:cs typeface="Arial" pitchFamily="34" charset="0"/>
            </a:rPr>
            <a:t>Investment Advisor</a:t>
          </a:r>
        </a:p>
      </dsp:txBody>
      <dsp:txXfrm>
        <a:off x="1783305" y="13944"/>
        <a:ext cx="1473732" cy="736866"/>
      </dsp:txXfrm>
    </dsp:sp>
    <dsp:sp modelId="{9D8BEB24-22E3-479B-A73A-9866369B89E2}">
      <dsp:nvSpPr>
        <dsp:cNvPr id="0" name=""/>
        <dsp:cNvSpPr/>
      </dsp:nvSpPr>
      <dsp:spPr>
        <a:xfrm>
          <a:off x="891696" y="1060295"/>
          <a:ext cx="1473732" cy="736866"/>
        </a:xfrm>
        <a:prstGeom prst="rect">
          <a:avLst/>
        </a:prstGeom>
        <a:solidFill>
          <a:schemeClr val="accent2">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0" i="0" u="none" strike="noStrike" kern="1200" cap="none" normalizeH="0" baseline="0" dirty="0" smtClean="0">
              <a:ln/>
              <a:effectLst/>
              <a:latin typeface="Frutiger 55 Roman" pitchFamily="34" charset="0"/>
              <a:cs typeface="Arial" pitchFamily="34" charset="0"/>
            </a:rPr>
            <a:t>Master Fund</a:t>
          </a:r>
        </a:p>
      </dsp:txBody>
      <dsp:txXfrm>
        <a:off x="891696" y="1060295"/>
        <a:ext cx="1473732" cy="736866"/>
      </dsp:txXfrm>
    </dsp:sp>
    <dsp:sp modelId="{649E4CC2-C3BC-4972-AB2E-8892D4887CED}">
      <dsp:nvSpPr>
        <dsp:cNvPr id="0" name=""/>
        <dsp:cNvSpPr/>
      </dsp:nvSpPr>
      <dsp:spPr>
        <a:xfrm>
          <a:off x="88" y="2106645"/>
          <a:ext cx="1473732" cy="736866"/>
        </a:xfrm>
        <a:prstGeom prst="rect">
          <a:avLst/>
        </a:prstGeom>
        <a:solidFill>
          <a:schemeClr val="accent3">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0" i="0" u="none" strike="noStrike" kern="1200" cap="none" normalizeH="0" baseline="0" dirty="0" smtClean="0">
              <a:ln/>
              <a:effectLst/>
              <a:latin typeface="Frutiger 55 Roman" pitchFamily="34" charset="0"/>
              <a:cs typeface="Arial" pitchFamily="34" charset="0"/>
            </a:rPr>
            <a:t>Feeder Fund 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0" i="0" u="none" strike="noStrike" kern="1200" cap="none" normalizeH="0" baseline="0" dirty="0" smtClean="0">
              <a:ln/>
              <a:effectLst/>
              <a:latin typeface="Frutiger 55 Roman" pitchFamily="34" charset="0"/>
              <a:cs typeface="Arial" pitchFamily="34" charset="0"/>
            </a:rPr>
            <a:t>(domestic)</a:t>
          </a:r>
        </a:p>
      </dsp:txBody>
      <dsp:txXfrm>
        <a:off x="88" y="2106645"/>
        <a:ext cx="1473732" cy="736866"/>
      </dsp:txXfrm>
    </dsp:sp>
    <dsp:sp modelId="{F644C58C-4D37-4402-ADBB-AC2CDE554B39}">
      <dsp:nvSpPr>
        <dsp:cNvPr id="0" name=""/>
        <dsp:cNvSpPr/>
      </dsp:nvSpPr>
      <dsp:spPr>
        <a:xfrm>
          <a:off x="368521" y="3152995"/>
          <a:ext cx="1473732" cy="736866"/>
        </a:xfrm>
        <a:prstGeom prst="rect">
          <a:avLst/>
        </a:prstGeom>
        <a:solidFill>
          <a:schemeClr val="accent4">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0" i="0" u="none" strike="noStrike" kern="1200" cap="none" normalizeH="0" baseline="0" dirty="0" smtClean="0">
              <a:ln/>
              <a:effectLst/>
              <a:latin typeface="Frutiger 55 Roman" pitchFamily="34" charset="0"/>
              <a:cs typeface="Arial" pitchFamily="34" charset="0"/>
            </a:rPr>
            <a:t>Investor</a:t>
          </a:r>
        </a:p>
      </dsp:txBody>
      <dsp:txXfrm>
        <a:off x="368521" y="3152995"/>
        <a:ext cx="1473732" cy="736866"/>
      </dsp:txXfrm>
    </dsp:sp>
    <dsp:sp modelId="{DB08586E-55B7-45B8-8064-FF8D311B1699}">
      <dsp:nvSpPr>
        <dsp:cNvPr id="0" name=""/>
        <dsp:cNvSpPr/>
      </dsp:nvSpPr>
      <dsp:spPr>
        <a:xfrm>
          <a:off x="1783305" y="2106645"/>
          <a:ext cx="1473732" cy="736866"/>
        </a:xfrm>
        <a:prstGeom prst="rect">
          <a:avLst/>
        </a:prstGeom>
        <a:solidFill>
          <a:schemeClr val="accent3">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0" i="0" u="none" strike="noStrike" kern="1200" cap="none" normalizeH="0" baseline="0" dirty="0" smtClean="0">
              <a:ln/>
              <a:effectLst/>
              <a:latin typeface="Frutiger 55 Roman" pitchFamily="34" charset="0"/>
              <a:cs typeface="Arial" pitchFamily="34" charset="0"/>
            </a:rPr>
            <a:t>Feeder Fund 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0" i="0" u="none" strike="noStrike" kern="1200" cap="none" normalizeH="0" baseline="0" dirty="0" smtClean="0">
              <a:ln/>
              <a:effectLst/>
              <a:latin typeface="Frutiger 55 Roman" pitchFamily="34" charset="0"/>
              <a:cs typeface="Arial" pitchFamily="34" charset="0"/>
            </a:rPr>
            <a:t>(offshore)</a:t>
          </a:r>
        </a:p>
      </dsp:txBody>
      <dsp:txXfrm>
        <a:off x="1783305" y="2106645"/>
        <a:ext cx="1473732" cy="736866"/>
      </dsp:txXfrm>
    </dsp:sp>
    <dsp:sp modelId="{015279E0-6EF6-4031-AEB6-9AA00360561E}">
      <dsp:nvSpPr>
        <dsp:cNvPr id="0" name=""/>
        <dsp:cNvSpPr/>
      </dsp:nvSpPr>
      <dsp:spPr>
        <a:xfrm>
          <a:off x="2151738" y="3152995"/>
          <a:ext cx="1473732" cy="736866"/>
        </a:xfrm>
        <a:prstGeom prst="rect">
          <a:avLst/>
        </a:prstGeom>
        <a:solidFill>
          <a:schemeClr val="accent4">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0" i="0" u="none" strike="noStrike" kern="1200" cap="none" normalizeH="0" baseline="0" dirty="0" smtClean="0">
              <a:ln/>
              <a:effectLst/>
              <a:latin typeface="Frutiger 55 Roman" pitchFamily="34" charset="0"/>
              <a:cs typeface="Arial" pitchFamily="34" charset="0"/>
            </a:rPr>
            <a:t>Investor</a:t>
          </a:r>
        </a:p>
      </dsp:txBody>
      <dsp:txXfrm>
        <a:off x="2151738" y="3152995"/>
        <a:ext cx="1473732" cy="736866"/>
      </dsp:txXfrm>
    </dsp:sp>
    <dsp:sp modelId="{3AAE92C9-9C60-480A-A6CC-BA9347FC367B}">
      <dsp:nvSpPr>
        <dsp:cNvPr id="0" name=""/>
        <dsp:cNvSpPr/>
      </dsp:nvSpPr>
      <dsp:spPr>
        <a:xfrm>
          <a:off x="2674913" y="1060295"/>
          <a:ext cx="1473732" cy="736866"/>
        </a:xfrm>
        <a:prstGeom prst="rect">
          <a:avLst/>
        </a:prstGeom>
        <a:solidFill>
          <a:schemeClr val="accent2">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900" b="0" i="0" u="none" strike="noStrike" kern="1200" cap="none" normalizeH="0" baseline="0" dirty="0" smtClean="0">
              <a:ln/>
              <a:effectLst/>
              <a:latin typeface="Frutiger 55 Roman" pitchFamily="34" charset="0"/>
              <a:cs typeface="Arial" pitchFamily="34" charset="0"/>
            </a:rPr>
            <a:t>Bank</a:t>
          </a:r>
        </a:p>
      </dsp:txBody>
      <dsp:txXfrm>
        <a:off x="2674913" y="1060295"/>
        <a:ext cx="1473732" cy="7368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92F794-926F-4D69-B7EA-3CDFBB7E15F0}">
      <dsp:nvSpPr>
        <dsp:cNvPr id="0" name=""/>
        <dsp:cNvSpPr/>
      </dsp:nvSpPr>
      <dsp:spPr>
        <a:xfrm>
          <a:off x="2196692" y="1756691"/>
          <a:ext cx="143550" cy="628887"/>
        </a:xfrm>
        <a:custGeom>
          <a:avLst/>
          <a:gdLst/>
          <a:ahLst/>
          <a:cxnLst/>
          <a:rect l="0" t="0" r="0" b="0"/>
          <a:pathLst>
            <a:path>
              <a:moveTo>
                <a:pt x="143550" y="0"/>
              </a:moveTo>
              <a:lnTo>
                <a:pt x="143550" y="628887"/>
              </a:lnTo>
              <a:lnTo>
                <a:pt x="0" y="628887"/>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1147C80-90B2-4CC7-BD7B-2CCC1766A10E}">
      <dsp:nvSpPr>
        <dsp:cNvPr id="0" name=""/>
        <dsp:cNvSpPr/>
      </dsp:nvSpPr>
      <dsp:spPr>
        <a:xfrm>
          <a:off x="3447632" y="3698040"/>
          <a:ext cx="205072" cy="628887"/>
        </a:xfrm>
        <a:custGeom>
          <a:avLst/>
          <a:gdLst/>
          <a:ahLst/>
          <a:cxnLst/>
          <a:rect l="0" t="0" r="0" b="0"/>
          <a:pathLst>
            <a:path>
              <a:moveTo>
                <a:pt x="0" y="0"/>
              </a:moveTo>
              <a:lnTo>
                <a:pt x="0" y="628887"/>
              </a:lnTo>
              <a:lnTo>
                <a:pt x="205072" y="628887"/>
              </a:lnTo>
            </a:path>
          </a:pathLst>
        </a:custGeom>
        <a:noFill/>
        <a:ln w="25400" cap="flat" cmpd="sng" algn="ctr">
          <a:solidFill>
            <a:schemeClr val="accent4">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2C37043-3374-4717-ABF7-F72B2EDE158B}">
      <dsp:nvSpPr>
        <dsp:cNvPr id="0" name=""/>
        <dsp:cNvSpPr/>
      </dsp:nvSpPr>
      <dsp:spPr>
        <a:xfrm>
          <a:off x="2340243" y="1756691"/>
          <a:ext cx="1654247" cy="1257775"/>
        </a:xfrm>
        <a:custGeom>
          <a:avLst/>
          <a:gdLst/>
          <a:ahLst/>
          <a:cxnLst/>
          <a:rect l="0" t="0" r="0" b="0"/>
          <a:pathLst>
            <a:path>
              <a:moveTo>
                <a:pt x="0" y="0"/>
              </a:moveTo>
              <a:lnTo>
                <a:pt x="0" y="1114224"/>
              </a:lnTo>
              <a:lnTo>
                <a:pt x="1654247" y="1114224"/>
              </a:lnTo>
              <a:lnTo>
                <a:pt x="1654247" y="1257775"/>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32A730D-F21E-425D-95E6-46BD8E23554C}">
      <dsp:nvSpPr>
        <dsp:cNvPr id="0" name=""/>
        <dsp:cNvSpPr/>
      </dsp:nvSpPr>
      <dsp:spPr>
        <a:xfrm>
          <a:off x="1793384" y="3698040"/>
          <a:ext cx="205072" cy="628887"/>
        </a:xfrm>
        <a:custGeom>
          <a:avLst/>
          <a:gdLst/>
          <a:ahLst/>
          <a:cxnLst/>
          <a:rect l="0" t="0" r="0" b="0"/>
          <a:pathLst>
            <a:path>
              <a:moveTo>
                <a:pt x="0" y="0"/>
              </a:moveTo>
              <a:lnTo>
                <a:pt x="0" y="628887"/>
              </a:lnTo>
              <a:lnTo>
                <a:pt x="205072" y="628887"/>
              </a:lnTo>
            </a:path>
          </a:pathLst>
        </a:custGeom>
        <a:noFill/>
        <a:ln w="25400" cap="flat" cmpd="sng" algn="ctr">
          <a:solidFill>
            <a:schemeClr val="accent4">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0CCCDCFF-C89A-41A2-A226-C190C25C23FF}">
      <dsp:nvSpPr>
        <dsp:cNvPr id="0" name=""/>
        <dsp:cNvSpPr/>
      </dsp:nvSpPr>
      <dsp:spPr>
        <a:xfrm>
          <a:off x="2294523" y="1756691"/>
          <a:ext cx="91440" cy="1257775"/>
        </a:xfrm>
        <a:custGeom>
          <a:avLst/>
          <a:gdLst/>
          <a:ahLst/>
          <a:cxnLst/>
          <a:rect l="0" t="0" r="0" b="0"/>
          <a:pathLst>
            <a:path>
              <a:moveTo>
                <a:pt x="45720" y="0"/>
              </a:moveTo>
              <a:lnTo>
                <a:pt x="45720" y="1257775"/>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8A18B2C-8EC0-4A76-A963-352231C5384C}">
      <dsp:nvSpPr>
        <dsp:cNvPr id="0" name=""/>
        <dsp:cNvSpPr/>
      </dsp:nvSpPr>
      <dsp:spPr>
        <a:xfrm>
          <a:off x="139136" y="3698040"/>
          <a:ext cx="205072" cy="628887"/>
        </a:xfrm>
        <a:custGeom>
          <a:avLst/>
          <a:gdLst/>
          <a:ahLst/>
          <a:cxnLst/>
          <a:rect l="0" t="0" r="0" b="0"/>
          <a:pathLst>
            <a:path>
              <a:moveTo>
                <a:pt x="0" y="0"/>
              </a:moveTo>
              <a:lnTo>
                <a:pt x="0" y="628887"/>
              </a:lnTo>
              <a:lnTo>
                <a:pt x="205072" y="628887"/>
              </a:lnTo>
            </a:path>
          </a:pathLst>
        </a:custGeom>
        <a:noFill/>
        <a:ln w="25400" cap="flat" cmpd="sng" algn="ctr">
          <a:solidFill>
            <a:schemeClr val="accent4">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6AC499D-BC96-4CB3-A1FB-60FF2B2B6110}">
      <dsp:nvSpPr>
        <dsp:cNvPr id="0" name=""/>
        <dsp:cNvSpPr/>
      </dsp:nvSpPr>
      <dsp:spPr>
        <a:xfrm>
          <a:off x="685995" y="1756691"/>
          <a:ext cx="1654247" cy="1257775"/>
        </a:xfrm>
        <a:custGeom>
          <a:avLst/>
          <a:gdLst/>
          <a:ahLst/>
          <a:cxnLst/>
          <a:rect l="0" t="0" r="0" b="0"/>
          <a:pathLst>
            <a:path>
              <a:moveTo>
                <a:pt x="1654247" y="0"/>
              </a:moveTo>
              <a:lnTo>
                <a:pt x="1654247" y="1114224"/>
              </a:lnTo>
              <a:lnTo>
                <a:pt x="0" y="1114224"/>
              </a:lnTo>
              <a:lnTo>
                <a:pt x="0" y="1257775"/>
              </a:lnTo>
            </a:path>
          </a:pathLst>
        </a:custGeom>
        <a:noFill/>
        <a:ln w="25400" cap="flat" cmpd="sng" algn="ctr">
          <a:solidFill>
            <a:schemeClr val="accent3">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F89D7D0A-6AAC-4E40-B35E-E1E7BBE132EE}">
      <dsp:nvSpPr>
        <dsp:cNvPr id="0" name=""/>
        <dsp:cNvSpPr/>
      </dsp:nvSpPr>
      <dsp:spPr>
        <a:xfrm>
          <a:off x="2294523" y="786017"/>
          <a:ext cx="91440" cy="287100"/>
        </a:xfrm>
        <a:custGeom>
          <a:avLst/>
          <a:gdLst/>
          <a:ahLst/>
          <a:cxnLst/>
          <a:rect l="0" t="0" r="0" b="0"/>
          <a:pathLst>
            <a:path>
              <a:moveTo>
                <a:pt x="45720" y="0"/>
              </a:moveTo>
              <a:lnTo>
                <a:pt x="45720" y="28710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3347C198-3F1D-422F-B9BE-64D881F2B322}">
      <dsp:nvSpPr>
        <dsp:cNvPr id="0" name=""/>
        <dsp:cNvSpPr/>
      </dsp:nvSpPr>
      <dsp:spPr>
        <a:xfrm>
          <a:off x="1656669" y="102443"/>
          <a:ext cx="1367147" cy="683573"/>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kern="1200" cap="none" normalizeH="0" baseline="0" dirty="0" smtClean="0">
              <a:ln/>
              <a:effectLst/>
              <a:latin typeface="Frutiger 55 Roman" pitchFamily="34" charset="0"/>
              <a:cs typeface="Arial" pitchFamily="34" charset="0"/>
            </a:rPr>
            <a:t>Investor</a:t>
          </a:r>
        </a:p>
      </dsp:txBody>
      <dsp:txXfrm>
        <a:off x="1656669" y="102443"/>
        <a:ext cx="1367147" cy="683573"/>
      </dsp:txXfrm>
    </dsp:sp>
    <dsp:sp modelId="{061B11D4-229A-4639-9AD5-DCEC16CABB0F}">
      <dsp:nvSpPr>
        <dsp:cNvPr id="0" name=""/>
        <dsp:cNvSpPr/>
      </dsp:nvSpPr>
      <dsp:spPr>
        <a:xfrm>
          <a:off x="1656669" y="1073118"/>
          <a:ext cx="1367147" cy="683573"/>
        </a:xfrm>
        <a:prstGeom prst="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kern="1200" cap="none" normalizeH="0" baseline="0" dirty="0" smtClean="0">
              <a:ln/>
              <a:effectLst/>
              <a:latin typeface="Frutiger 55 Roman" pitchFamily="34" charset="0"/>
              <a:cs typeface="Arial" pitchFamily="34" charset="0"/>
            </a:rPr>
            <a:t>Fund of Funds</a:t>
          </a:r>
        </a:p>
      </dsp:txBody>
      <dsp:txXfrm>
        <a:off x="1656669" y="1073118"/>
        <a:ext cx="1367147" cy="683573"/>
      </dsp:txXfrm>
    </dsp:sp>
    <dsp:sp modelId="{283C761C-391D-4017-A375-E796E52C8184}">
      <dsp:nvSpPr>
        <dsp:cNvPr id="0" name=""/>
        <dsp:cNvSpPr/>
      </dsp:nvSpPr>
      <dsp:spPr>
        <a:xfrm>
          <a:off x="2421" y="3014467"/>
          <a:ext cx="1367147" cy="683573"/>
        </a:xfrm>
        <a:prstGeom prst="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kern="1200" cap="none" normalizeH="0" baseline="0" dirty="0" smtClean="0">
              <a:ln/>
              <a:effectLst/>
              <a:latin typeface="Frutiger 55 Roman" pitchFamily="34" charset="0"/>
              <a:cs typeface="Arial" pitchFamily="34" charset="0"/>
            </a:rPr>
            <a:t>PM #1</a:t>
          </a:r>
        </a:p>
      </dsp:txBody>
      <dsp:txXfrm>
        <a:off x="2421" y="3014467"/>
        <a:ext cx="1367147" cy="683573"/>
      </dsp:txXfrm>
    </dsp:sp>
    <dsp:sp modelId="{D2E2FF65-4E78-4965-8493-33D7015E457D}">
      <dsp:nvSpPr>
        <dsp:cNvPr id="0" name=""/>
        <dsp:cNvSpPr/>
      </dsp:nvSpPr>
      <dsp:spPr>
        <a:xfrm>
          <a:off x="344208" y="3985141"/>
          <a:ext cx="1367147" cy="683573"/>
        </a:xfrm>
        <a:prstGeom prst="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kern="1200" cap="none" normalizeH="0" baseline="0" dirty="0" smtClean="0">
              <a:ln/>
              <a:effectLst/>
              <a:latin typeface="Frutiger 55 Roman" pitchFamily="34" charset="0"/>
              <a:cs typeface="Arial" pitchFamily="34" charset="0"/>
            </a:rPr>
            <a:t>Bank</a:t>
          </a:r>
        </a:p>
      </dsp:txBody>
      <dsp:txXfrm>
        <a:off x="344208" y="3985141"/>
        <a:ext cx="1367147" cy="683573"/>
      </dsp:txXfrm>
    </dsp:sp>
    <dsp:sp modelId="{1B756E61-1835-4D16-9C5A-FF3761A2824A}">
      <dsp:nvSpPr>
        <dsp:cNvPr id="0" name=""/>
        <dsp:cNvSpPr/>
      </dsp:nvSpPr>
      <dsp:spPr>
        <a:xfrm>
          <a:off x="1656669" y="3014467"/>
          <a:ext cx="1367147" cy="683573"/>
        </a:xfrm>
        <a:prstGeom prst="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kern="1200" cap="none" normalizeH="0" baseline="0" dirty="0" smtClean="0">
              <a:ln/>
              <a:effectLst/>
              <a:latin typeface="Frutiger 55 Roman" pitchFamily="34" charset="0"/>
              <a:cs typeface="Arial" pitchFamily="34" charset="0"/>
            </a:rPr>
            <a:t>PM #2</a:t>
          </a:r>
        </a:p>
      </dsp:txBody>
      <dsp:txXfrm>
        <a:off x="1656669" y="3014467"/>
        <a:ext cx="1367147" cy="683573"/>
      </dsp:txXfrm>
    </dsp:sp>
    <dsp:sp modelId="{9A219735-83CA-48EE-9DD0-4F68D6425D69}">
      <dsp:nvSpPr>
        <dsp:cNvPr id="0" name=""/>
        <dsp:cNvSpPr/>
      </dsp:nvSpPr>
      <dsp:spPr>
        <a:xfrm>
          <a:off x="1998456" y="3985141"/>
          <a:ext cx="1367147" cy="683573"/>
        </a:xfrm>
        <a:prstGeom prst="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kern="1200" cap="none" normalizeH="0" baseline="0" dirty="0" smtClean="0">
              <a:ln/>
              <a:effectLst/>
              <a:latin typeface="Frutiger 55 Roman" pitchFamily="34" charset="0"/>
              <a:cs typeface="Arial" pitchFamily="34" charset="0"/>
            </a:rPr>
            <a:t>Bank</a:t>
          </a:r>
        </a:p>
      </dsp:txBody>
      <dsp:txXfrm>
        <a:off x="1998456" y="3985141"/>
        <a:ext cx="1367147" cy="683573"/>
      </dsp:txXfrm>
    </dsp:sp>
    <dsp:sp modelId="{882A6200-7F19-42B3-BC2A-6AFA9C35BEA8}">
      <dsp:nvSpPr>
        <dsp:cNvPr id="0" name=""/>
        <dsp:cNvSpPr/>
      </dsp:nvSpPr>
      <dsp:spPr>
        <a:xfrm>
          <a:off x="3310917" y="3014467"/>
          <a:ext cx="1367147" cy="683573"/>
        </a:xfrm>
        <a:prstGeom prst="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kern="1200" cap="none" normalizeH="0" baseline="0" dirty="0" smtClean="0">
              <a:ln/>
              <a:effectLst/>
              <a:latin typeface="Frutiger 55 Roman" pitchFamily="34" charset="0"/>
              <a:cs typeface="Arial" pitchFamily="34" charset="0"/>
            </a:rPr>
            <a:t>PM #3</a:t>
          </a:r>
        </a:p>
      </dsp:txBody>
      <dsp:txXfrm>
        <a:off x="3310917" y="3014467"/>
        <a:ext cx="1367147" cy="683573"/>
      </dsp:txXfrm>
    </dsp:sp>
    <dsp:sp modelId="{96B4D22A-5258-49D1-A69E-141DD710CEC5}">
      <dsp:nvSpPr>
        <dsp:cNvPr id="0" name=""/>
        <dsp:cNvSpPr/>
      </dsp:nvSpPr>
      <dsp:spPr>
        <a:xfrm>
          <a:off x="3652704" y="3985141"/>
          <a:ext cx="1367147" cy="683573"/>
        </a:xfrm>
        <a:prstGeom prst="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kern="1200" cap="none" normalizeH="0" baseline="0" dirty="0" smtClean="0">
              <a:ln/>
              <a:effectLst/>
              <a:latin typeface="Frutiger 55 Roman" pitchFamily="34" charset="0"/>
              <a:cs typeface="Arial" pitchFamily="34" charset="0"/>
            </a:rPr>
            <a:t>Bank</a:t>
          </a:r>
        </a:p>
      </dsp:txBody>
      <dsp:txXfrm>
        <a:off x="3652704" y="3985141"/>
        <a:ext cx="1367147" cy="683573"/>
      </dsp:txXfrm>
    </dsp:sp>
    <dsp:sp modelId="{44C89D2B-D74D-4F35-B7B4-68B804E81BCB}">
      <dsp:nvSpPr>
        <dsp:cNvPr id="0" name=""/>
        <dsp:cNvSpPr/>
      </dsp:nvSpPr>
      <dsp:spPr>
        <a:xfrm>
          <a:off x="829545" y="2043792"/>
          <a:ext cx="1367147" cy="683573"/>
        </a:xfrm>
        <a:prstGeom prst="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kern="1200" cap="none" normalizeH="0" baseline="0" dirty="0" smtClean="0">
              <a:ln/>
              <a:effectLst/>
              <a:latin typeface="Frutiger 55 Roman" pitchFamily="34" charset="0"/>
              <a:cs typeface="Arial" pitchFamily="34" charset="0"/>
            </a:rPr>
            <a:t>Cash</a:t>
          </a:r>
        </a:p>
      </dsp:txBody>
      <dsp:txXfrm>
        <a:off x="829545" y="2043792"/>
        <a:ext cx="1367147" cy="683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154F5-43B4-4CF3-B00B-0ED68F68D397}">
      <dsp:nvSpPr>
        <dsp:cNvPr id="0" name=""/>
        <dsp:cNvSpPr/>
      </dsp:nvSpPr>
      <dsp:spPr>
        <a:xfrm>
          <a:off x="636781" y="0"/>
          <a:ext cx="1881051" cy="1045028"/>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Fund</a:t>
          </a:r>
          <a:endParaRPr lang="en-US" sz="4400" kern="1200" dirty="0"/>
        </a:p>
      </dsp:txBody>
      <dsp:txXfrm>
        <a:off x="667389" y="30608"/>
        <a:ext cx="1819835" cy="983812"/>
      </dsp:txXfrm>
    </dsp:sp>
    <dsp:sp modelId="{8AAA428D-EE0C-4F93-AABB-3AB08E68346A}">
      <dsp:nvSpPr>
        <dsp:cNvPr id="0" name=""/>
        <dsp:cNvSpPr/>
      </dsp:nvSpPr>
      <dsp:spPr>
        <a:xfrm>
          <a:off x="3353855" y="0"/>
          <a:ext cx="1881051" cy="1045028"/>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Index</a:t>
          </a:r>
          <a:endParaRPr lang="en-US" sz="4400" kern="1200" dirty="0"/>
        </a:p>
      </dsp:txBody>
      <dsp:txXfrm>
        <a:off x="3384463" y="30608"/>
        <a:ext cx="1819835" cy="983812"/>
      </dsp:txXfrm>
    </dsp:sp>
    <dsp:sp modelId="{C6882B3D-018A-497D-8FBA-E382DA3F80B9}">
      <dsp:nvSpPr>
        <dsp:cNvPr id="0" name=""/>
        <dsp:cNvSpPr/>
      </dsp:nvSpPr>
      <dsp:spPr>
        <a:xfrm>
          <a:off x="2543958" y="4441371"/>
          <a:ext cx="783771" cy="783771"/>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798B7A-AF8A-4992-A451-8175630EBF82}">
      <dsp:nvSpPr>
        <dsp:cNvPr id="0" name=""/>
        <dsp:cNvSpPr/>
      </dsp:nvSpPr>
      <dsp:spPr>
        <a:xfrm rot="240000">
          <a:off x="583811" y="4105516"/>
          <a:ext cx="4704064" cy="3289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BB6727-C8F7-4877-9C02-C41E62595BBB}">
      <dsp:nvSpPr>
        <dsp:cNvPr id="0" name=""/>
        <dsp:cNvSpPr/>
      </dsp:nvSpPr>
      <dsp:spPr>
        <a:xfrm rot="240000">
          <a:off x="3408193" y="3283085"/>
          <a:ext cx="1876877" cy="8744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Asset 3</a:t>
          </a:r>
          <a:endParaRPr lang="en-US" sz="3500" kern="1200" dirty="0"/>
        </a:p>
      </dsp:txBody>
      <dsp:txXfrm>
        <a:off x="3450879" y="3325771"/>
        <a:ext cx="1791505" cy="789061"/>
      </dsp:txXfrm>
    </dsp:sp>
    <dsp:sp modelId="{F122F9D1-8FC4-410C-81CC-0891F2B48E9F}">
      <dsp:nvSpPr>
        <dsp:cNvPr id="0" name=""/>
        <dsp:cNvSpPr/>
      </dsp:nvSpPr>
      <dsp:spPr>
        <a:xfrm rot="240000">
          <a:off x="3476120" y="2342559"/>
          <a:ext cx="1876877" cy="8744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Asset 2</a:t>
          </a:r>
          <a:endParaRPr lang="en-US" sz="3500" kern="1200" dirty="0"/>
        </a:p>
      </dsp:txBody>
      <dsp:txXfrm>
        <a:off x="3518806" y="2385245"/>
        <a:ext cx="1791505" cy="789061"/>
      </dsp:txXfrm>
    </dsp:sp>
    <dsp:sp modelId="{4F952D4B-C0AF-484C-9308-585E0C391123}">
      <dsp:nvSpPr>
        <dsp:cNvPr id="0" name=""/>
        <dsp:cNvSpPr/>
      </dsp:nvSpPr>
      <dsp:spPr>
        <a:xfrm rot="240000">
          <a:off x="3544047" y="1422934"/>
          <a:ext cx="1876877" cy="8744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Asset 1</a:t>
          </a:r>
          <a:endParaRPr lang="en-US" sz="3500" kern="1200" dirty="0"/>
        </a:p>
      </dsp:txBody>
      <dsp:txXfrm>
        <a:off x="3586733" y="1465620"/>
        <a:ext cx="1791505" cy="789061"/>
      </dsp:txXfrm>
    </dsp:sp>
    <dsp:sp modelId="{D9571BD7-4335-4D3E-A05B-B1994CAE3E34}">
      <dsp:nvSpPr>
        <dsp:cNvPr id="0" name=""/>
        <dsp:cNvSpPr/>
      </dsp:nvSpPr>
      <dsp:spPr>
        <a:xfrm rot="240000">
          <a:off x="717245" y="3094980"/>
          <a:ext cx="1876877" cy="8744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Asset 3</a:t>
          </a:r>
          <a:endParaRPr lang="en-US" sz="3500" kern="1200" dirty="0"/>
        </a:p>
      </dsp:txBody>
      <dsp:txXfrm>
        <a:off x="759931" y="3137666"/>
        <a:ext cx="1791505" cy="789061"/>
      </dsp:txXfrm>
    </dsp:sp>
    <dsp:sp modelId="{5EC02F3A-DA89-41DE-BF25-B8AB12D944A7}">
      <dsp:nvSpPr>
        <dsp:cNvPr id="0" name=""/>
        <dsp:cNvSpPr/>
      </dsp:nvSpPr>
      <dsp:spPr>
        <a:xfrm rot="240000">
          <a:off x="785172" y="2154454"/>
          <a:ext cx="1876877" cy="8744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Asset 1</a:t>
          </a:r>
          <a:endParaRPr lang="en-US" sz="3500" kern="1200" dirty="0"/>
        </a:p>
      </dsp:txBody>
      <dsp:txXfrm>
        <a:off x="827858" y="2197140"/>
        <a:ext cx="1791505" cy="7890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04FF0-011E-4884-9FF9-9E2A8E4B90F6}">
      <dsp:nvSpPr>
        <dsp:cNvPr id="0" name=""/>
        <dsp:cNvSpPr/>
      </dsp:nvSpPr>
      <dsp:spPr>
        <a:xfrm>
          <a:off x="0" y="1357745"/>
          <a:ext cx="5466979" cy="1810327"/>
        </a:xfrm>
        <a:prstGeom prst="notchedRightArrow">
          <a:avLst/>
        </a:prstGeom>
        <a:gradFill rotWithShape="0">
          <a:gsLst>
            <a:gs pos="0">
              <a:schemeClr val="accent1">
                <a:lumMod val="5000"/>
                <a:lumOff val="95000"/>
              </a:schemeClr>
            </a:gs>
            <a:gs pos="48000">
              <a:schemeClr val="accent1">
                <a:lumMod val="87000"/>
                <a:lumOff val="13000"/>
              </a:schemeClr>
            </a:gs>
            <a:gs pos="83000">
              <a:schemeClr val="accent1">
                <a:lumMod val="45000"/>
                <a:lumOff val="55000"/>
              </a:schemeClr>
            </a:gs>
            <a:gs pos="100000">
              <a:schemeClr val="accent1">
                <a:lumMod val="30000"/>
                <a:lumOff val="70000"/>
              </a:schemeClr>
            </a:gs>
          </a:gsLst>
          <a:lin ang="5400000" scaled="1"/>
        </a:gradFill>
        <a:ln>
          <a:noFill/>
        </a:ln>
        <a:effectLst/>
      </dsp:spPr>
      <dsp:style>
        <a:lnRef idx="0">
          <a:scrgbClr r="0" g="0" b="0"/>
        </a:lnRef>
        <a:fillRef idx="1">
          <a:scrgbClr r="0" g="0" b="0"/>
        </a:fillRef>
        <a:effectRef idx="0">
          <a:scrgbClr r="0" g="0" b="0"/>
        </a:effectRef>
        <a:fontRef idx="minor"/>
      </dsp:style>
    </dsp:sp>
    <dsp:sp modelId="{27F3F85B-87B8-4D9D-9FAE-2C14E479D01B}">
      <dsp:nvSpPr>
        <dsp:cNvPr id="0" name=""/>
        <dsp:cNvSpPr/>
      </dsp:nvSpPr>
      <dsp:spPr>
        <a:xfrm>
          <a:off x="2402" y="0"/>
          <a:ext cx="1585637" cy="1810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lvl="0" algn="ctr" defTabSz="933450">
            <a:lnSpc>
              <a:spcPct val="90000"/>
            </a:lnSpc>
            <a:spcBef>
              <a:spcPct val="0"/>
            </a:spcBef>
            <a:spcAft>
              <a:spcPct val="35000"/>
            </a:spcAft>
          </a:pPr>
          <a:r>
            <a:rPr lang="en-US" sz="2100" kern="1200" dirty="0" smtClean="0"/>
            <a:t>Short Duration</a:t>
          </a:r>
          <a:endParaRPr lang="en-US" sz="2100" kern="1200" dirty="0"/>
        </a:p>
      </dsp:txBody>
      <dsp:txXfrm>
        <a:off x="2402" y="0"/>
        <a:ext cx="1585637" cy="1810327"/>
      </dsp:txXfrm>
    </dsp:sp>
    <dsp:sp modelId="{EED3904C-312E-42BA-91FB-FBC5FCE24896}">
      <dsp:nvSpPr>
        <dsp:cNvPr id="0" name=""/>
        <dsp:cNvSpPr/>
      </dsp:nvSpPr>
      <dsp:spPr>
        <a:xfrm>
          <a:off x="568930" y="2036618"/>
          <a:ext cx="452581" cy="45258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8CA5A0-D1F8-4BAD-93D1-57F31C221810}">
      <dsp:nvSpPr>
        <dsp:cNvPr id="0" name=""/>
        <dsp:cNvSpPr/>
      </dsp:nvSpPr>
      <dsp:spPr>
        <a:xfrm>
          <a:off x="1667321" y="2715490"/>
          <a:ext cx="1585637" cy="1810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0">
          <a:noAutofit/>
        </a:bodyPr>
        <a:lstStyle/>
        <a:p>
          <a:pPr lvl="0" algn="ctr" defTabSz="933450">
            <a:lnSpc>
              <a:spcPct val="90000"/>
            </a:lnSpc>
            <a:spcBef>
              <a:spcPct val="0"/>
            </a:spcBef>
            <a:spcAft>
              <a:spcPct val="35000"/>
            </a:spcAft>
          </a:pPr>
          <a:r>
            <a:rPr lang="en-US" sz="2100" kern="1200" dirty="0" smtClean="0"/>
            <a:t>Balanced Fund</a:t>
          </a:r>
          <a:endParaRPr lang="en-US" sz="2100" kern="1200" dirty="0"/>
        </a:p>
      </dsp:txBody>
      <dsp:txXfrm>
        <a:off x="1667321" y="2715490"/>
        <a:ext cx="1585637" cy="1810327"/>
      </dsp:txXfrm>
    </dsp:sp>
    <dsp:sp modelId="{00A9DF1A-5CD0-4346-A344-51F644568CA0}">
      <dsp:nvSpPr>
        <dsp:cNvPr id="0" name=""/>
        <dsp:cNvSpPr/>
      </dsp:nvSpPr>
      <dsp:spPr>
        <a:xfrm>
          <a:off x="2233849" y="2036618"/>
          <a:ext cx="452581" cy="45258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56C8A0-AB47-4FFE-8105-0A986BC3732A}">
      <dsp:nvSpPr>
        <dsp:cNvPr id="0" name=""/>
        <dsp:cNvSpPr/>
      </dsp:nvSpPr>
      <dsp:spPr>
        <a:xfrm>
          <a:off x="3332241" y="0"/>
          <a:ext cx="1585637" cy="1810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lvl="0" algn="ctr" defTabSz="933450">
            <a:lnSpc>
              <a:spcPct val="90000"/>
            </a:lnSpc>
            <a:spcBef>
              <a:spcPct val="0"/>
            </a:spcBef>
            <a:spcAft>
              <a:spcPct val="35000"/>
            </a:spcAft>
          </a:pPr>
          <a:r>
            <a:rPr lang="en-US" sz="2100" kern="1200" dirty="0" smtClean="0"/>
            <a:t>Long Duration</a:t>
          </a:r>
          <a:endParaRPr lang="en-US" sz="2100" kern="1200" dirty="0"/>
        </a:p>
      </dsp:txBody>
      <dsp:txXfrm>
        <a:off x="3332241" y="0"/>
        <a:ext cx="1585637" cy="1810327"/>
      </dsp:txXfrm>
    </dsp:sp>
    <dsp:sp modelId="{4C356D46-CFC5-4310-8562-5E4D23F545A7}">
      <dsp:nvSpPr>
        <dsp:cNvPr id="0" name=""/>
        <dsp:cNvSpPr/>
      </dsp:nvSpPr>
      <dsp:spPr>
        <a:xfrm>
          <a:off x="3898768" y="2036618"/>
          <a:ext cx="452581" cy="45258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09D5A-E9B6-4161-8F7E-E62F5867B7DD}">
      <dsp:nvSpPr>
        <dsp:cNvPr id="0" name=""/>
        <dsp:cNvSpPr/>
      </dsp:nvSpPr>
      <dsp:spPr>
        <a:xfrm>
          <a:off x="2392388" y="815"/>
          <a:ext cx="1787472" cy="8937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Investment Fund</a:t>
          </a:r>
          <a:endParaRPr lang="en-US" sz="2300" kern="1200" dirty="0"/>
        </a:p>
      </dsp:txBody>
      <dsp:txXfrm>
        <a:off x="2418565" y="26992"/>
        <a:ext cx="1735118" cy="841382"/>
      </dsp:txXfrm>
    </dsp:sp>
    <dsp:sp modelId="{1F8CE4AC-52E8-43A8-A0B7-BA5A7B0F5191}">
      <dsp:nvSpPr>
        <dsp:cNvPr id="0" name=""/>
        <dsp:cNvSpPr/>
      </dsp:nvSpPr>
      <dsp:spPr>
        <a:xfrm rot="19479913">
          <a:off x="3646550" y="1180030"/>
          <a:ext cx="593670" cy="1150994"/>
        </a:xfrm>
        <a:prstGeom prst="down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3824651" y="1410229"/>
        <a:ext cx="237468" cy="690596"/>
      </dsp:txXfrm>
    </dsp:sp>
    <dsp:sp modelId="{88C4BC9C-96AF-4999-9D02-6A0BAF45424A}">
      <dsp:nvSpPr>
        <dsp:cNvPr id="0" name=""/>
        <dsp:cNvSpPr/>
      </dsp:nvSpPr>
      <dsp:spPr>
        <a:xfrm>
          <a:off x="3867680" y="2556095"/>
          <a:ext cx="1787472" cy="8937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Claims</a:t>
          </a:r>
          <a:endParaRPr lang="en-US" sz="2300" kern="1200" dirty="0"/>
        </a:p>
      </dsp:txBody>
      <dsp:txXfrm>
        <a:off x="3893857" y="2582272"/>
        <a:ext cx="1735118" cy="841382"/>
      </dsp:txXfrm>
    </dsp:sp>
    <dsp:sp modelId="{5FBB82CF-F472-4DCE-B194-4083C890492B}">
      <dsp:nvSpPr>
        <dsp:cNvPr id="0" name=""/>
        <dsp:cNvSpPr/>
      </dsp:nvSpPr>
      <dsp:spPr>
        <a:xfrm rot="10800000">
          <a:off x="3261006" y="2987105"/>
          <a:ext cx="50237" cy="31715"/>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3270520" y="2993448"/>
        <a:ext cx="31208" cy="19029"/>
      </dsp:txXfrm>
    </dsp:sp>
    <dsp:sp modelId="{7918AEA0-419A-4C59-9AB4-4B5CADB5CF78}">
      <dsp:nvSpPr>
        <dsp:cNvPr id="0" name=""/>
        <dsp:cNvSpPr/>
      </dsp:nvSpPr>
      <dsp:spPr>
        <a:xfrm>
          <a:off x="917097" y="2556095"/>
          <a:ext cx="1787472" cy="89373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Policy Premiums</a:t>
          </a:r>
          <a:endParaRPr lang="en-US" sz="2300" kern="1200" dirty="0"/>
        </a:p>
      </dsp:txBody>
      <dsp:txXfrm>
        <a:off x="943274" y="2582272"/>
        <a:ext cx="1735118" cy="841382"/>
      </dsp:txXfrm>
    </dsp:sp>
    <dsp:sp modelId="{D0C8BEC4-EEF4-46C4-92BC-68D47F14BE28}">
      <dsp:nvSpPr>
        <dsp:cNvPr id="0" name=""/>
        <dsp:cNvSpPr/>
      </dsp:nvSpPr>
      <dsp:spPr>
        <a:xfrm rot="1828700">
          <a:off x="2264205" y="1156026"/>
          <a:ext cx="568547" cy="1138594"/>
        </a:xfrm>
        <a:prstGeom prst="up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2434769" y="1383745"/>
        <a:ext cx="227419" cy="6831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35851-BA18-4AB9-BCB1-2633D07AEFD2}">
      <dsp:nvSpPr>
        <dsp:cNvPr id="0" name=""/>
        <dsp:cNvSpPr/>
      </dsp:nvSpPr>
      <dsp:spPr>
        <a:xfrm>
          <a:off x="178728" y="2701"/>
          <a:ext cx="1738621" cy="10431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Client</a:t>
          </a:r>
          <a:endParaRPr lang="en-US" sz="2400" kern="1200" dirty="0"/>
        </a:p>
      </dsp:txBody>
      <dsp:txXfrm>
        <a:off x="209281" y="33254"/>
        <a:ext cx="1677515" cy="982066"/>
      </dsp:txXfrm>
    </dsp:sp>
    <dsp:sp modelId="{CB488246-70CA-4D17-B17B-EE2EEA99BD91}">
      <dsp:nvSpPr>
        <dsp:cNvPr id="0" name=""/>
        <dsp:cNvSpPr/>
      </dsp:nvSpPr>
      <dsp:spPr>
        <a:xfrm>
          <a:off x="2070348" y="308698"/>
          <a:ext cx="368587" cy="4311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2070348" y="394934"/>
        <a:ext cx="258011" cy="258706"/>
      </dsp:txXfrm>
    </dsp:sp>
    <dsp:sp modelId="{22D234D5-699F-4593-8072-BF949CDC4460}">
      <dsp:nvSpPr>
        <dsp:cNvPr id="0" name=""/>
        <dsp:cNvSpPr/>
      </dsp:nvSpPr>
      <dsp:spPr>
        <a:xfrm>
          <a:off x="2612798" y="2701"/>
          <a:ext cx="1738621" cy="10431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Order</a:t>
          </a:r>
          <a:endParaRPr lang="en-US" sz="2400" kern="1200" dirty="0"/>
        </a:p>
      </dsp:txBody>
      <dsp:txXfrm>
        <a:off x="2643351" y="33254"/>
        <a:ext cx="1677515" cy="982066"/>
      </dsp:txXfrm>
    </dsp:sp>
    <dsp:sp modelId="{9A4D390B-4CDF-416B-A602-FC2EAC9EA844}">
      <dsp:nvSpPr>
        <dsp:cNvPr id="0" name=""/>
        <dsp:cNvSpPr/>
      </dsp:nvSpPr>
      <dsp:spPr>
        <a:xfrm rot="5400000">
          <a:off x="3297815" y="1167577"/>
          <a:ext cx="368587" cy="4311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rot="-5400000">
        <a:off x="3352756" y="1198872"/>
        <a:ext cx="258706" cy="258011"/>
      </dsp:txXfrm>
    </dsp:sp>
    <dsp:sp modelId="{57E4C91B-12FD-4AD0-9EBB-08F7B90FDEE2}">
      <dsp:nvSpPr>
        <dsp:cNvPr id="0" name=""/>
        <dsp:cNvSpPr/>
      </dsp:nvSpPr>
      <dsp:spPr>
        <a:xfrm>
          <a:off x="2612798" y="1741322"/>
          <a:ext cx="1738621" cy="1043172"/>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baseline="0" dirty="0" smtClean="0">
              <a:solidFill>
                <a:schemeClr val="tx1"/>
              </a:solidFill>
            </a:rPr>
            <a:t>Broker</a:t>
          </a:r>
          <a:endParaRPr lang="en-US" sz="3000" kern="1200" baseline="0" dirty="0">
            <a:solidFill>
              <a:schemeClr val="tx1"/>
            </a:solidFill>
          </a:endParaRPr>
        </a:p>
      </dsp:txBody>
      <dsp:txXfrm>
        <a:off x="2643351" y="1771875"/>
        <a:ext cx="1677515" cy="982066"/>
      </dsp:txXfrm>
    </dsp:sp>
    <dsp:sp modelId="{C11416D1-411D-4C93-9432-C320951944FB}">
      <dsp:nvSpPr>
        <dsp:cNvPr id="0" name=""/>
        <dsp:cNvSpPr/>
      </dsp:nvSpPr>
      <dsp:spPr>
        <a:xfrm rot="10800000">
          <a:off x="2091211" y="2047319"/>
          <a:ext cx="368587" cy="4311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rot="10800000">
        <a:off x="2201787" y="2133555"/>
        <a:ext cx="258011" cy="258706"/>
      </dsp:txXfrm>
    </dsp:sp>
    <dsp:sp modelId="{42853B8B-35FD-4F4F-8B38-47D31519BBFE}">
      <dsp:nvSpPr>
        <dsp:cNvPr id="0" name=""/>
        <dsp:cNvSpPr/>
      </dsp:nvSpPr>
      <dsp:spPr>
        <a:xfrm>
          <a:off x="178728" y="1741322"/>
          <a:ext cx="1738621" cy="10431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Routing System</a:t>
          </a:r>
          <a:endParaRPr lang="en-US" sz="2400" kern="1200" dirty="0"/>
        </a:p>
      </dsp:txBody>
      <dsp:txXfrm>
        <a:off x="209281" y="1771875"/>
        <a:ext cx="1677515" cy="982066"/>
      </dsp:txXfrm>
    </dsp:sp>
    <dsp:sp modelId="{180E4FEE-B0FA-48E5-B6EF-E78DC5585DAB}">
      <dsp:nvSpPr>
        <dsp:cNvPr id="0" name=""/>
        <dsp:cNvSpPr/>
      </dsp:nvSpPr>
      <dsp:spPr>
        <a:xfrm rot="5400000">
          <a:off x="785610" y="2839045"/>
          <a:ext cx="524857" cy="5654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dirty="0"/>
        </a:p>
      </dsp:txBody>
      <dsp:txXfrm rot="-5400000">
        <a:off x="878393" y="2859360"/>
        <a:ext cx="339291" cy="367400"/>
      </dsp:txXfrm>
    </dsp:sp>
    <dsp:sp modelId="{72006451-0988-439A-A0BA-099B3F095CF5}">
      <dsp:nvSpPr>
        <dsp:cNvPr id="0" name=""/>
        <dsp:cNvSpPr/>
      </dsp:nvSpPr>
      <dsp:spPr>
        <a:xfrm>
          <a:off x="178728" y="3479943"/>
          <a:ext cx="1738621" cy="10431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Exchange</a:t>
          </a:r>
          <a:endParaRPr lang="en-US" sz="2400" kern="1200" dirty="0"/>
        </a:p>
      </dsp:txBody>
      <dsp:txXfrm>
        <a:off x="209281" y="3510496"/>
        <a:ext cx="1677515" cy="982066"/>
      </dsp:txXfrm>
    </dsp:sp>
    <dsp:sp modelId="{8C45264D-1A93-4E98-9245-BDE80A7C3DFB}">
      <dsp:nvSpPr>
        <dsp:cNvPr id="0" name=""/>
        <dsp:cNvSpPr/>
      </dsp:nvSpPr>
      <dsp:spPr>
        <a:xfrm>
          <a:off x="2070348" y="3785941"/>
          <a:ext cx="368587" cy="4311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2070348" y="3872177"/>
        <a:ext cx="258011" cy="258706"/>
      </dsp:txXfrm>
    </dsp:sp>
    <dsp:sp modelId="{AB1F4296-E558-4551-A2A5-FB6C536D006E}">
      <dsp:nvSpPr>
        <dsp:cNvPr id="0" name=""/>
        <dsp:cNvSpPr/>
      </dsp:nvSpPr>
      <dsp:spPr>
        <a:xfrm>
          <a:off x="2612798" y="3479943"/>
          <a:ext cx="1738621" cy="10431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Fill</a:t>
          </a:r>
          <a:endParaRPr lang="en-US" sz="2400" kern="1200" dirty="0"/>
        </a:p>
      </dsp:txBody>
      <dsp:txXfrm>
        <a:off x="2643351" y="3510496"/>
        <a:ext cx="1677515" cy="98206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35678-1900-794D-920C-F927CEF86E07}">
      <dsp:nvSpPr>
        <dsp:cNvPr id="0" name=""/>
        <dsp:cNvSpPr/>
      </dsp:nvSpPr>
      <dsp:spPr>
        <a:xfrm>
          <a:off x="2628" y="1257570"/>
          <a:ext cx="2253204" cy="18584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Long or Short DURATION</a:t>
          </a:r>
          <a:endParaRPr lang="en-US" sz="2000" kern="1200" dirty="0"/>
        </a:p>
        <a:p>
          <a:pPr marL="228600" lvl="1" indent="-228600" algn="l" defTabSz="889000">
            <a:lnSpc>
              <a:spcPct val="90000"/>
            </a:lnSpc>
            <a:spcBef>
              <a:spcPct val="0"/>
            </a:spcBef>
            <a:spcAft>
              <a:spcPct val="15000"/>
            </a:spcAft>
            <a:buChar char="•"/>
          </a:pPr>
          <a:r>
            <a:rPr lang="en-US" sz="2000" kern="1200" dirty="0" smtClean="0"/>
            <a:t>Opportunity or Fixed</a:t>
          </a:r>
          <a:endParaRPr lang="en-US" sz="2000" kern="1200" dirty="0"/>
        </a:p>
      </dsp:txBody>
      <dsp:txXfrm>
        <a:off x="45395" y="1300337"/>
        <a:ext cx="2167670" cy="1374655"/>
      </dsp:txXfrm>
    </dsp:sp>
    <dsp:sp modelId="{7D5C254A-3962-354F-85FE-06EDEDDF8915}">
      <dsp:nvSpPr>
        <dsp:cNvPr id="0" name=""/>
        <dsp:cNvSpPr/>
      </dsp:nvSpPr>
      <dsp:spPr>
        <a:xfrm>
          <a:off x="1273836" y="1718023"/>
          <a:ext cx="2458519" cy="2458519"/>
        </a:xfrm>
        <a:prstGeom prst="leftCircularArrow">
          <a:avLst>
            <a:gd name="adj1" fmla="val 3048"/>
            <a:gd name="adj2" fmla="val 374150"/>
            <a:gd name="adj3" fmla="val 2149661"/>
            <a:gd name="adj4" fmla="val 9024489"/>
            <a:gd name="adj5" fmla="val 3556"/>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C7979207-963F-494D-A499-8B6AE0657CDA}">
      <dsp:nvSpPr>
        <dsp:cNvPr id="0" name=""/>
        <dsp:cNvSpPr/>
      </dsp:nvSpPr>
      <dsp:spPr>
        <a:xfrm>
          <a:off x="503340" y="2717759"/>
          <a:ext cx="2002848" cy="796466"/>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Customer</a:t>
          </a:r>
          <a:endParaRPr lang="en-US" sz="2400" kern="1200" dirty="0"/>
        </a:p>
      </dsp:txBody>
      <dsp:txXfrm>
        <a:off x="526668" y="2741087"/>
        <a:ext cx="1956192" cy="749810"/>
      </dsp:txXfrm>
    </dsp:sp>
    <dsp:sp modelId="{30E6BCBA-07EF-AC42-9B96-B54F5543EEE2}">
      <dsp:nvSpPr>
        <dsp:cNvPr id="0" name=""/>
        <dsp:cNvSpPr/>
      </dsp:nvSpPr>
      <dsp:spPr>
        <a:xfrm>
          <a:off x="2863019" y="1257570"/>
          <a:ext cx="2253204" cy="18584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Concentration</a:t>
          </a:r>
          <a:endParaRPr lang="en-US" sz="2000" kern="1200" dirty="0"/>
        </a:p>
        <a:p>
          <a:pPr marL="228600" lvl="1" indent="-228600" algn="l" defTabSz="889000">
            <a:lnSpc>
              <a:spcPct val="90000"/>
            </a:lnSpc>
            <a:spcBef>
              <a:spcPct val="0"/>
            </a:spcBef>
            <a:spcAft>
              <a:spcPct val="15000"/>
            </a:spcAft>
            <a:buChar char="•"/>
          </a:pPr>
          <a:r>
            <a:rPr lang="en-US" sz="2000" kern="1200" dirty="0" smtClean="0"/>
            <a:t>Risk Factor</a:t>
          </a:r>
          <a:endParaRPr lang="en-US" sz="2000" kern="1200" dirty="0"/>
        </a:p>
      </dsp:txBody>
      <dsp:txXfrm>
        <a:off x="2905786" y="1698570"/>
        <a:ext cx="2167670" cy="1374655"/>
      </dsp:txXfrm>
    </dsp:sp>
    <dsp:sp modelId="{E5DA5AF8-4A17-384D-BD1A-F5F66E1A0E2F}">
      <dsp:nvSpPr>
        <dsp:cNvPr id="0" name=""/>
        <dsp:cNvSpPr/>
      </dsp:nvSpPr>
      <dsp:spPr>
        <a:xfrm>
          <a:off x="4115450" y="124152"/>
          <a:ext cx="2746429" cy="2746429"/>
        </a:xfrm>
        <a:prstGeom prst="circularArrow">
          <a:avLst>
            <a:gd name="adj1" fmla="val 2728"/>
            <a:gd name="adj2" fmla="val 332429"/>
            <a:gd name="adj3" fmla="val 19492061"/>
            <a:gd name="adj4" fmla="val 12575511"/>
            <a:gd name="adj5" fmla="val 3183"/>
          </a:avLst>
        </a:prstGeom>
        <a:gradFill rotWithShape="0">
          <a:gsLst>
            <a:gs pos="0">
              <a:schemeClr val="accent1">
                <a:tint val="60000"/>
                <a:hueOff val="0"/>
                <a:satOff val="0"/>
                <a:lumOff val="0"/>
                <a:alphaOff val="0"/>
                <a:tint val="73000"/>
                <a:shade val="100000"/>
                <a:satMod val="150000"/>
              </a:schemeClr>
            </a:gs>
            <a:gs pos="25000">
              <a:schemeClr val="accent1">
                <a:tint val="60000"/>
                <a:hueOff val="0"/>
                <a:satOff val="0"/>
                <a:lumOff val="0"/>
                <a:alphaOff val="0"/>
                <a:tint val="96000"/>
                <a:shade val="80000"/>
                <a:satMod val="105000"/>
              </a:schemeClr>
            </a:gs>
            <a:gs pos="38000">
              <a:schemeClr val="accent1">
                <a:tint val="60000"/>
                <a:hueOff val="0"/>
                <a:satOff val="0"/>
                <a:lumOff val="0"/>
                <a:alphaOff val="0"/>
                <a:tint val="96000"/>
                <a:shade val="59000"/>
                <a:satMod val="120000"/>
              </a:schemeClr>
            </a:gs>
            <a:gs pos="55000">
              <a:schemeClr val="accent1">
                <a:tint val="60000"/>
                <a:hueOff val="0"/>
                <a:satOff val="0"/>
                <a:lumOff val="0"/>
                <a:alphaOff val="0"/>
                <a:tint val="100000"/>
                <a:shade val="57000"/>
                <a:satMod val="120000"/>
              </a:schemeClr>
            </a:gs>
            <a:gs pos="80000">
              <a:schemeClr val="accent1">
                <a:tint val="60000"/>
                <a:hueOff val="0"/>
                <a:satOff val="0"/>
                <a:lumOff val="0"/>
                <a:alphaOff val="0"/>
                <a:tint val="100000"/>
                <a:shade val="56000"/>
                <a:satMod val="145000"/>
              </a:schemeClr>
            </a:gs>
            <a:gs pos="88000">
              <a:schemeClr val="accent1">
                <a:tint val="60000"/>
                <a:hueOff val="0"/>
                <a:satOff val="0"/>
                <a:lumOff val="0"/>
                <a:alphaOff val="0"/>
                <a:tint val="100000"/>
                <a:shade val="63000"/>
                <a:satMod val="160000"/>
              </a:schemeClr>
            </a:gs>
            <a:gs pos="100000">
              <a:schemeClr val="accent1">
                <a:tint val="60000"/>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tint val="60000"/>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6994C966-387F-3047-BCAE-7D374EC1473B}">
      <dsp:nvSpPr>
        <dsp:cNvPr id="0" name=""/>
        <dsp:cNvSpPr/>
      </dsp:nvSpPr>
      <dsp:spPr>
        <a:xfrm>
          <a:off x="3363731" y="859336"/>
          <a:ext cx="2002848" cy="796466"/>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Portfolio Manager</a:t>
          </a:r>
          <a:endParaRPr lang="en-US" sz="2400" kern="1200" dirty="0"/>
        </a:p>
      </dsp:txBody>
      <dsp:txXfrm>
        <a:off x="3387059" y="882664"/>
        <a:ext cx="1956192" cy="749810"/>
      </dsp:txXfrm>
    </dsp:sp>
    <dsp:sp modelId="{E2DECA0A-4459-1E4A-B8C6-79109BAF5C94}">
      <dsp:nvSpPr>
        <dsp:cNvPr id="0" name=""/>
        <dsp:cNvSpPr/>
      </dsp:nvSpPr>
      <dsp:spPr>
        <a:xfrm>
          <a:off x="5723410" y="1257570"/>
          <a:ext cx="2253204" cy="18584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Discretionary (Alpha)</a:t>
          </a:r>
          <a:endParaRPr lang="en-US" sz="2000" kern="1200" dirty="0"/>
        </a:p>
        <a:p>
          <a:pPr marL="228600" lvl="1" indent="-228600" algn="l" defTabSz="889000">
            <a:lnSpc>
              <a:spcPct val="90000"/>
            </a:lnSpc>
            <a:spcBef>
              <a:spcPct val="0"/>
            </a:spcBef>
            <a:spcAft>
              <a:spcPct val="15000"/>
            </a:spcAft>
            <a:buChar char="•"/>
          </a:pPr>
          <a:r>
            <a:rPr lang="en-US" sz="2000" kern="1200" dirty="0" smtClean="0"/>
            <a:t>Systemic (Beta)</a:t>
          </a:r>
          <a:endParaRPr lang="en-US" sz="2000" kern="1200" dirty="0"/>
        </a:p>
      </dsp:txBody>
      <dsp:txXfrm>
        <a:off x="5766177" y="1300337"/>
        <a:ext cx="2167670" cy="1374655"/>
      </dsp:txXfrm>
    </dsp:sp>
    <dsp:sp modelId="{60F82AA5-AB55-FD48-B94C-EEE3FBA17470}">
      <dsp:nvSpPr>
        <dsp:cNvPr id="0" name=""/>
        <dsp:cNvSpPr/>
      </dsp:nvSpPr>
      <dsp:spPr>
        <a:xfrm>
          <a:off x="6224122" y="2717759"/>
          <a:ext cx="2002848" cy="796466"/>
        </a:xfrm>
        <a:prstGeom prst="roundRect">
          <a:avLst>
            <a:gd name="adj" fmla="val 10000"/>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Fund</a:t>
          </a:r>
          <a:endParaRPr lang="en-US" sz="2400" kern="1200" dirty="0"/>
        </a:p>
      </dsp:txBody>
      <dsp:txXfrm>
        <a:off x="6247450" y="2741087"/>
        <a:ext cx="1956192" cy="749810"/>
      </dsp:txXfrm>
    </dsp:sp>
  </dsp:spTree>
</dsp:drawing>
</file>

<file path=ppt/diagrams/layout1.xml><?xml version="1.0" encoding="utf-8"?>
<dgm:layoutDef xmlns:dgm="http://schemas.openxmlformats.org/drawingml/2006/diagram" xmlns:a="http://schemas.openxmlformats.org/drawingml/2006/main" uniqueId="urn:microsoft.com/office/officeart/2005/8/layout/cycle4#2">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0.40642</cdr:x>
      <cdr:y>0.416</cdr:y>
    </cdr:from>
    <cdr:to>
      <cdr:x>0.47165</cdr:x>
      <cdr:y>0.56889</cdr:y>
    </cdr:to>
    <cdr:sp macro="" textlink="">
      <cdr:nvSpPr>
        <cdr:cNvPr id="2" name="Down Arrow 1"/>
        <cdr:cNvSpPr/>
      </cdr:nvSpPr>
      <cdr:spPr bwMode="auto">
        <a:xfrm xmlns:a="http://schemas.openxmlformats.org/drawingml/2006/main" rot="20307927">
          <a:off x="1393618" y="1470709"/>
          <a:ext cx="223670" cy="540522"/>
        </a:xfrm>
        <a:prstGeom xmlns:a="http://schemas.openxmlformats.org/drawingml/2006/main" prst="downArrow">
          <a:avLst>
            <a:gd name="adj1" fmla="val 50000"/>
            <a:gd name="adj2" fmla="val 43998"/>
          </a:avLst>
        </a:prstGeom>
        <a:solidFill xmlns:a="http://schemas.openxmlformats.org/drawingml/2006/main">
          <a:schemeClr val="accent2"/>
        </a:solidFill>
        <a:ln xmlns:a="http://schemas.openxmlformats.org/drawingml/2006/main" w="9525" cap="flat" cmpd="sng" algn="ctr">
          <a:solidFill>
            <a:schemeClr val="tx1"/>
          </a:solidFill>
          <a:prstDash val="solid"/>
          <a:round/>
          <a:headEnd type="none" w="med" len="med"/>
          <a:tailEnd type="none" w="med" len="med"/>
        </a:ln>
        <a:effectLst xmlns:a="http://schemas.openxmlformats.org/drawingml/2006/main"/>
      </cdr:spPr>
      <cdr:txBody>
        <a:bodyPr xmlns:a="http://schemas.openxmlformats.org/drawingml/2006/main" vertOverflow="clip" vert="horz" wrap="square" lIns="91440" tIns="45720" rIns="91440" bIns="45720" numCol="1" anchor="t" anchorCtr="0" compatLnSpc="1">
          <a:prstTxWarp prst="textNoShape">
            <a:avLst/>
          </a:prstTxWarp>
        </a:bodyPr>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0.09196</cdr:x>
      <cdr:y>0.85484</cdr:y>
    </cdr:from>
    <cdr:to>
      <cdr:x>0.19731</cdr:x>
      <cdr:y>1</cdr:y>
    </cdr:to>
    <cdr:sp macro="" textlink="">
      <cdr:nvSpPr>
        <cdr:cNvPr id="2" name="TextBox 1"/>
        <cdr:cNvSpPr txBox="1"/>
      </cdr:nvSpPr>
      <cdr:spPr>
        <a:xfrm xmlns:a="http://schemas.openxmlformats.org/drawingml/2006/main">
          <a:off x="798286" y="5415643"/>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a:latin typeface="Arial Black" pitchFamily="34" charset="0"/>
            </a:rPr>
            <a:t>Depression:</a:t>
          </a:r>
        </a:p>
        <a:p xmlns:a="http://schemas.openxmlformats.org/drawingml/2006/main">
          <a:r>
            <a:rPr lang="en-US" sz="1100" dirty="0">
              <a:latin typeface="Arial Black" pitchFamily="34" charset="0"/>
            </a:rPr>
            <a:t> Severe decline</a:t>
          </a:r>
          <a:r>
            <a:rPr lang="en-US" sz="1100" baseline="0" dirty="0">
              <a:latin typeface="Arial Black" pitchFamily="34" charset="0"/>
            </a:rPr>
            <a:t> in IR;</a:t>
          </a:r>
        </a:p>
        <a:p xmlns:a="http://schemas.openxmlformats.org/drawingml/2006/main">
          <a:r>
            <a:rPr lang="en-US" sz="1100" baseline="0" dirty="0">
              <a:latin typeface="Arial Black" pitchFamily="34" charset="0"/>
            </a:rPr>
            <a:t> massive tightening in CS</a:t>
          </a:r>
        </a:p>
        <a:p xmlns:a="http://schemas.openxmlformats.org/drawingml/2006/main">
          <a:endParaRPr 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46B441-910D-8E48-93E0-EF8693C793E5}" type="datetimeFigureOut">
              <a:rPr lang="en-US" smtClean="0"/>
              <a:t>4/19/17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4F12F6-2504-2B42-8B2C-A97D8D0E55BE}" type="slidenum">
              <a:rPr lang="en-US" smtClean="0"/>
              <a:t>‹#›</a:t>
            </a:fld>
            <a:endParaRPr lang="en-US" dirty="0"/>
          </a:p>
        </p:txBody>
      </p:sp>
    </p:spTree>
    <p:extLst>
      <p:ext uri="{BB962C8B-B14F-4D97-AF65-F5344CB8AC3E}">
        <p14:creationId xmlns:p14="http://schemas.microsoft.com/office/powerpoint/2010/main" val="2126925878"/>
      </p:ext>
    </p:extLst>
  </p:cSld>
  <p:clrMap bg1="lt1" tx1="dk1" bg2="lt2" tx2="dk2" accent1="accent1" accent2="accent2" accent3="accent3" accent4="accent4" accent5="accent5" accent6="accent6" hlink="hlink" folHlink="folHlink"/>
  <p:notesStyle>
    <a:lvl1pPr marL="0" algn="l" defTabSz="457154" rtl="0" eaLnBrk="1" latinLnBrk="0" hangingPunct="1">
      <a:defRPr sz="1200" kern="1200">
        <a:solidFill>
          <a:schemeClr val="tx1"/>
        </a:solidFill>
        <a:latin typeface="+mn-lt"/>
        <a:ea typeface="+mn-ea"/>
        <a:cs typeface="+mn-cs"/>
      </a:defRPr>
    </a:lvl1pPr>
    <a:lvl2pPr marL="457154" algn="l" defTabSz="457154" rtl="0" eaLnBrk="1" latinLnBrk="0" hangingPunct="1">
      <a:defRPr sz="1200" kern="1200">
        <a:solidFill>
          <a:schemeClr val="tx1"/>
        </a:solidFill>
        <a:latin typeface="+mn-lt"/>
        <a:ea typeface="+mn-ea"/>
        <a:cs typeface="+mn-cs"/>
      </a:defRPr>
    </a:lvl2pPr>
    <a:lvl3pPr marL="914309" algn="l" defTabSz="457154" rtl="0" eaLnBrk="1" latinLnBrk="0" hangingPunct="1">
      <a:defRPr sz="1200" kern="1200">
        <a:solidFill>
          <a:schemeClr val="tx1"/>
        </a:solidFill>
        <a:latin typeface="+mn-lt"/>
        <a:ea typeface="+mn-ea"/>
        <a:cs typeface="+mn-cs"/>
      </a:defRPr>
    </a:lvl3pPr>
    <a:lvl4pPr marL="1371463" algn="l" defTabSz="457154" rtl="0" eaLnBrk="1" latinLnBrk="0" hangingPunct="1">
      <a:defRPr sz="1200" kern="1200">
        <a:solidFill>
          <a:schemeClr val="tx1"/>
        </a:solidFill>
        <a:latin typeface="+mn-lt"/>
        <a:ea typeface="+mn-ea"/>
        <a:cs typeface="+mn-cs"/>
      </a:defRPr>
    </a:lvl4pPr>
    <a:lvl5pPr marL="1828617" algn="l" defTabSz="457154" rtl="0" eaLnBrk="1" latinLnBrk="0" hangingPunct="1">
      <a:defRPr sz="1200" kern="1200">
        <a:solidFill>
          <a:schemeClr val="tx1"/>
        </a:solidFill>
        <a:latin typeface="+mn-lt"/>
        <a:ea typeface="+mn-ea"/>
        <a:cs typeface="+mn-cs"/>
      </a:defRPr>
    </a:lvl5pPr>
    <a:lvl6pPr marL="2285771" algn="l" defTabSz="457154" rtl="0" eaLnBrk="1" latinLnBrk="0" hangingPunct="1">
      <a:defRPr sz="1200" kern="1200">
        <a:solidFill>
          <a:schemeClr val="tx1"/>
        </a:solidFill>
        <a:latin typeface="+mn-lt"/>
        <a:ea typeface="+mn-ea"/>
        <a:cs typeface="+mn-cs"/>
      </a:defRPr>
    </a:lvl6pPr>
    <a:lvl7pPr marL="2742926" algn="l" defTabSz="457154" rtl="0" eaLnBrk="1" latinLnBrk="0" hangingPunct="1">
      <a:defRPr sz="1200" kern="1200">
        <a:solidFill>
          <a:schemeClr val="tx1"/>
        </a:solidFill>
        <a:latin typeface="+mn-lt"/>
        <a:ea typeface="+mn-ea"/>
        <a:cs typeface="+mn-cs"/>
      </a:defRPr>
    </a:lvl7pPr>
    <a:lvl8pPr marL="3200080" algn="l" defTabSz="457154" rtl="0" eaLnBrk="1" latinLnBrk="0" hangingPunct="1">
      <a:defRPr sz="1200" kern="1200">
        <a:solidFill>
          <a:schemeClr val="tx1"/>
        </a:solidFill>
        <a:latin typeface="+mn-lt"/>
        <a:ea typeface="+mn-ea"/>
        <a:cs typeface="+mn-cs"/>
      </a:defRPr>
    </a:lvl8pPr>
    <a:lvl9pPr marL="3657234" algn="l" defTabSz="4571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Arial Unicode MS" charset="0"/>
            </a:endParaRPr>
          </a:p>
        </p:txBody>
      </p:sp>
    </p:spTree>
    <p:extLst>
      <p:ext uri="{BB962C8B-B14F-4D97-AF65-F5344CB8AC3E}">
        <p14:creationId xmlns:p14="http://schemas.microsoft.com/office/powerpoint/2010/main" val="1913241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a:solidFill>
                  <a:schemeClr val="tx1"/>
                </a:solidFill>
                <a:latin typeface="Frutiger 55 Roman" charset="0"/>
              </a:defRPr>
            </a:lvl1pPr>
            <a:lvl2pPr marL="742950" indent="-285750" defTabSz="950913" eaLnBrk="0" hangingPunct="0">
              <a:defRPr>
                <a:solidFill>
                  <a:schemeClr val="tx1"/>
                </a:solidFill>
                <a:latin typeface="Frutiger 55 Roman" charset="0"/>
              </a:defRPr>
            </a:lvl2pPr>
            <a:lvl3pPr marL="1143000" indent="-228600" defTabSz="950913" eaLnBrk="0" hangingPunct="0">
              <a:defRPr>
                <a:solidFill>
                  <a:schemeClr val="tx1"/>
                </a:solidFill>
                <a:latin typeface="Frutiger 55 Roman" charset="0"/>
              </a:defRPr>
            </a:lvl3pPr>
            <a:lvl4pPr marL="1600200" indent="-228600" defTabSz="950913" eaLnBrk="0" hangingPunct="0">
              <a:defRPr>
                <a:solidFill>
                  <a:schemeClr val="tx1"/>
                </a:solidFill>
                <a:latin typeface="Frutiger 55 Roman" charset="0"/>
              </a:defRPr>
            </a:lvl4pPr>
            <a:lvl5pPr marL="2057400" indent="-228600" defTabSz="950913" eaLnBrk="0" hangingPunct="0">
              <a:defRPr>
                <a:solidFill>
                  <a:schemeClr val="tx1"/>
                </a:solidFill>
                <a:latin typeface="Frutiger 55 Roman" charset="0"/>
              </a:defRPr>
            </a:lvl5pPr>
            <a:lvl6pPr marL="2514600" indent="-228600" defTabSz="950913" eaLnBrk="0" fontAlgn="base" hangingPunct="0">
              <a:spcBef>
                <a:spcPct val="0"/>
              </a:spcBef>
              <a:spcAft>
                <a:spcPct val="0"/>
              </a:spcAft>
              <a:defRPr>
                <a:solidFill>
                  <a:schemeClr val="tx1"/>
                </a:solidFill>
                <a:latin typeface="Frutiger 55 Roman" charset="0"/>
              </a:defRPr>
            </a:lvl6pPr>
            <a:lvl7pPr marL="2971800" indent="-228600" defTabSz="950913" eaLnBrk="0" fontAlgn="base" hangingPunct="0">
              <a:spcBef>
                <a:spcPct val="0"/>
              </a:spcBef>
              <a:spcAft>
                <a:spcPct val="0"/>
              </a:spcAft>
              <a:defRPr>
                <a:solidFill>
                  <a:schemeClr val="tx1"/>
                </a:solidFill>
                <a:latin typeface="Frutiger 55 Roman" charset="0"/>
              </a:defRPr>
            </a:lvl7pPr>
            <a:lvl8pPr marL="3429000" indent="-228600" defTabSz="950913" eaLnBrk="0" fontAlgn="base" hangingPunct="0">
              <a:spcBef>
                <a:spcPct val="0"/>
              </a:spcBef>
              <a:spcAft>
                <a:spcPct val="0"/>
              </a:spcAft>
              <a:defRPr>
                <a:solidFill>
                  <a:schemeClr val="tx1"/>
                </a:solidFill>
                <a:latin typeface="Frutiger 55 Roman" charset="0"/>
              </a:defRPr>
            </a:lvl8pPr>
            <a:lvl9pPr marL="3886200" indent="-228600" defTabSz="950913" eaLnBrk="0" fontAlgn="base" hangingPunct="0">
              <a:spcBef>
                <a:spcPct val="0"/>
              </a:spcBef>
              <a:spcAft>
                <a:spcPct val="0"/>
              </a:spcAft>
              <a:defRPr>
                <a:solidFill>
                  <a:schemeClr val="tx1"/>
                </a:solidFill>
                <a:latin typeface="Frutiger 55 Roman" charset="0"/>
              </a:defRPr>
            </a:lvl9pPr>
          </a:lstStyle>
          <a:p>
            <a:fld id="{2771442A-28B7-834A-B8A7-83E6DEC33E4B}" type="slidenum">
              <a:rPr lang="zh-TW" altLang="en-US">
                <a:latin typeface="Arial" charset="0"/>
              </a:rPr>
              <a:pPr/>
              <a:t>18</a:t>
            </a:fld>
            <a:endParaRPr lang="en-US" altLang="zh-TW" dirty="0">
              <a:latin typeface="Arial" charset="0"/>
            </a:endParaRPr>
          </a:p>
        </p:txBody>
      </p:sp>
    </p:spTree>
    <p:extLst>
      <p:ext uri="{BB962C8B-B14F-4D97-AF65-F5344CB8AC3E}">
        <p14:creationId xmlns:p14="http://schemas.microsoft.com/office/powerpoint/2010/main" val="96640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a:solidFill>
                  <a:schemeClr val="tx1"/>
                </a:solidFill>
                <a:latin typeface="Frutiger 55 Roman" charset="0"/>
              </a:defRPr>
            </a:lvl1pPr>
            <a:lvl2pPr marL="742950" indent="-285750" defTabSz="950913" eaLnBrk="0" hangingPunct="0">
              <a:defRPr>
                <a:solidFill>
                  <a:schemeClr val="tx1"/>
                </a:solidFill>
                <a:latin typeface="Frutiger 55 Roman" charset="0"/>
              </a:defRPr>
            </a:lvl2pPr>
            <a:lvl3pPr marL="1143000" indent="-228600" defTabSz="950913" eaLnBrk="0" hangingPunct="0">
              <a:defRPr>
                <a:solidFill>
                  <a:schemeClr val="tx1"/>
                </a:solidFill>
                <a:latin typeface="Frutiger 55 Roman" charset="0"/>
              </a:defRPr>
            </a:lvl3pPr>
            <a:lvl4pPr marL="1600200" indent="-228600" defTabSz="950913" eaLnBrk="0" hangingPunct="0">
              <a:defRPr>
                <a:solidFill>
                  <a:schemeClr val="tx1"/>
                </a:solidFill>
                <a:latin typeface="Frutiger 55 Roman" charset="0"/>
              </a:defRPr>
            </a:lvl4pPr>
            <a:lvl5pPr marL="2057400" indent="-228600" defTabSz="950913" eaLnBrk="0" hangingPunct="0">
              <a:defRPr>
                <a:solidFill>
                  <a:schemeClr val="tx1"/>
                </a:solidFill>
                <a:latin typeface="Frutiger 55 Roman" charset="0"/>
              </a:defRPr>
            </a:lvl5pPr>
            <a:lvl6pPr marL="2514600" indent="-228600" defTabSz="950913" eaLnBrk="0" fontAlgn="base" hangingPunct="0">
              <a:spcBef>
                <a:spcPct val="0"/>
              </a:spcBef>
              <a:spcAft>
                <a:spcPct val="0"/>
              </a:spcAft>
              <a:defRPr>
                <a:solidFill>
                  <a:schemeClr val="tx1"/>
                </a:solidFill>
                <a:latin typeface="Frutiger 55 Roman" charset="0"/>
              </a:defRPr>
            </a:lvl6pPr>
            <a:lvl7pPr marL="2971800" indent="-228600" defTabSz="950913" eaLnBrk="0" fontAlgn="base" hangingPunct="0">
              <a:spcBef>
                <a:spcPct val="0"/>
              </a:spcBef>
              <a:spcAft>
                <a:spcPct val="0"/>
              </a:spcAft>
              <a:defRPr>
                <a:solidFill>
                  <a:schemeClr val="tx1"/>
                </a:solidFill>
                <a:latin typeface="Frutiger 55 Roman" charset="0"/>
              </a:defRPr>
            </a:lvl7pPr>
            <a:lvl8pPr marL="3429000" indent="-228600" defTabSz="950913" eaLnBrk="0" fontAlgn="base" hangingPunct="0">
              <a:spcBef>
                <a:spcPct val="0"/>
              </a:spcBef>
              <a:spcAft>
                <a:spcPct val="0"/>
              </a:spcAft>
              <a:defRPr>
                <a:solidFill>
                  <a:schemeClr val="tx1"/>
                </a:solidFill>
                <a:latin typeface="Frutiger 55 Roman" charset="0"/>
              </a:defRPr>
            </a:lvl8pPr>
            <a:lvl9pPr marL="3886200" indent="-228600" defTabSz="950913" eaLnBrk="0" fontAlgn="base" hangingPunct="0">
              <a:spcBef>
                <a:spcPct val="0"/>
              </a:spcBef>
              <a:spcAft>
                <a:spcPct val="0"/>
              </a:spcAft>
              <a:defRPr>
                <a:solidFill>
                  <a:schemeClr val="tx1"/>
                </a:solidFill>
                <a:latin typeface="Frutiger 55 Roman" charset="0"/>
              </a:defRPr>
            </a:lvl9pPr>
          </a:lstStyle>
          <a:p>
            <a:fld id="{AB9068E5-7A32-4340-AE7F-75177C65E5F1}" type="slidenum">
              <a:rPr lang="zh-TW" altLang="en-US">
                <a:latin typeface="Arial" charset="0"/>
              </a:rPr>
              <a:pPr/>
              <a:t>20</a:t>
            </a:fld>
            <a:endParaRPr lang="en-US" altLang="zh-TW" dirty="0">
              <a:latin typeface="Arial" charset="0"/>
            </a:endParaRPr>
          </a:p>
        </p:txBody>
      </p:sp>
    </p:spTree>
    <p:extLst>
      <p:ext uri="{BB962C8B-B14F-4D97-AF65-F5344CB8AC3E}">
        <p14:creationId xmlns:p14="http://schemas.microsoft.com/office/powerpoint/2010/main" val="1187723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4F12F6-2504-2B42-8B2C-A97D8D0E55BE}" type="slidenum">
              <a:rPr lang="en-US" smtClean="0"/>
              <a:t>31</a:t>
            </a:fld>
            <a:endParaRPr lang="en-US" dirty="0"/>
          </a:p>
        </p:txBody>
      </p:sp>
    </p:spTree>
    <p:extLst>
      <p:ext uri="{BB962C8B-B14F-4D97-AF65-F5344CB8AC3E}">
        <p14:creationId xmlns:p14="http://schemas.microsoft.com/office/powerpoint/2010/main" val="1942142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a:solidFill>
                  <a:schemeClr val="tx1"/>
                </a:solidFill>
                <a:latin typeface="Frutiger 55 Roman" charset="0"/>
              </a:defRPr>
            </a:lvl1pPr>
            <a:lvl2pPr marL="742950" indent="-285750" defTabSz="950913" eaLnBrk="0" hangingPunct="0">
              <a:defRPr>
                <a:solidFill>
                  <a:schemeClr val="tx1"/>
                </a:solidFill>
                <a:latin typeface="Frutiger 55 Roman" charset="0"/>
              </a:defRPr>
            </a:lvl2pPr>
            <a:lvl3pPr marL="1143000" indent="-228600" defTabSz="950913" eaLnBrk="0" hangingPunct="0">
              <a:defRPr>
                <a:solidFill>
                  <a:schemeClr val="tx1"/>
                </a:solidFill>
                <a:latin typeface="Frutiger 55 Roman" charset="0"/>
              </a:defRPr>
            </a:lvl3pPr>
            <a:lvl4pPr marL="1600200" indent="-228600" defTabSz="950913" eaLnBrk="0" hangingPunct="0">
              <a:defRPr>
                <a:solidFill>
                  <a:schemeClr val="tx1"/>
                </a:solidFill>
                <a:latin typeface="Frutiger 55 Roman" charset="0"/>
              </a:defRPr>
            </a:lvl4pPr>
            <a:lvl5pPr marL="2057400" indent="-228600" defTabSz="950913" eaLnBrk="0" hangingPunct="0">
              <a:defRPr>
                <a:solidFill>
                  <a:schemeClr val="tx1"/>
                </a:solidFill>
                <a:latin typeface="Frutiger 55 Roman" charset="0"/>
              </a:defRPr>
            </a:lvl5pPr>
            <a:lvl6pPr marL="2514600" indent="-228600" defTabSz="950913" eaLnBrk="0" fontAlgn="base" hangingPunct="0">
              <a:spcBef>
                <a:spcPct val="0"/>
              </a:spcBef>
              <a:spcAft>
                <a:spcPct val="0"/>
              </a:spcAft>
              <a:defRPr>
                <a:solidFill>
                  <a:schemeClr val="tx1"/>
                </a:solidFill>
                <a:latin typeface="Frutiger 55 Roman" charset="0"/>
              </a:defRPr>
            </a:lvl6pPr>
            <a:lvl7pPr marL="2971800" indent="-228600" defTabSz="950913" eaLnBrk="0" fontAlgn="base" hangingPunct="0">
              <a:spcBef>
                <a:spcPct val="0"/>
              </a:spcBef>
              <a:spcAft>
                <a:spcPct val="0"/>
              </a:spcAft>
              <a:defRPr>
                <a:solidFill>
                  <a:schemeClr val="tx1"/>
                </a:solidFill>
                <a:latin typeface="Frutiger 55 Roman" charset="0"/>
              </a:defRPr>
            </a:lvl7pPr>
            <a:lvl8pPr marL="3429000" indent="-228600" defTabSz="950913" eaLnBrk="0" fontAlgn="base" hangingPunct="0">
              <a:spcBef>
                <a:spcPct val="0"/>
              </a:spcBef>
              <a:spcAft>
                <a:spcPct val="0"/>
              </a:spcAft>
              <a:defRPr>
                <a:solidFill>
                  <a:schemeClr val="tx1"/>
                </a:solidFill>
                <a:latin typeface="Frutiger 55 Roman" charset="0"/>
              </a:defRPr>
            </a:lvl8pPr>
            <a:lvl9pPr marL="3886200" indent="-228600" defTabSz="950913" eaLnBrk="0" fontAlgn="base" hangingPunct="0">
              <a:spcBef>
                <a:spcPct val="0"/>
              </a:spcBef>
              <a:spcAft>
                <a:spcPct val="0"/>
              </a:spcAft>
              <a:defRPr>
                <a:solidFill>
                  <a:schemeClr val="tx1"/>
                </a:solidFill>
                <a:latin typeface="Frutiger 55 Roman" charset="0"/>
              </a:defRPr>
            </a:lvl9pPr>
          </a:lstStyle>
          <a:p>
            <a:fld id="{DA63BE51-9AA1-7744-AE96-B181049FCD24}" type="slidenum">
              <a:rPr lang="zh-TW" altLang="en-US">
                <a:latin typeface="Arial" charset="0"/>
              </a:rPr>
              <a:pPr/>
              <a:t>33</a:t>
            </a:fld>
            <a:endParaRPr lang="en-US" altLang="zh-TW" dirty="0">
              <a:latin typeface="Arial" charset="0"/>
            </a:endParaRPr>
          </a:p>
        </p:txBody>
      </p:sp>
    </p:spTree>
    <p:extLst>
      <p:ext uri="{BB962C8B-B14F-4D97-AF65-F5344CB8AC3E}">
        <p14:creationId xmlns:p14="http://schemas.microsoft.com/office/powerpoint/2010/main" val="347356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a:solidFill>
                  <a:schemeClr val="tx1"/>
                </a:solidFill>
                <a:latin typeface="Frutiger 55 Roman" charset="0"/>
              </a:defRPr>
            </a:lvl1pPr>
            <a:lvl2pPr marL="742950" indent="-285750" defTabSz="950913" eaLnBrk="0" hangingPunct="0">
              <a:defRPr>
                <a:solidFill>
                  <a:schemeClr val="tx1"/>
                </a:solidFill>
                <a:latin typeface="Frutiger 55 Roman" charset="0"/>
              </a:defRPr>
            </a:lvl2pPr>
            <a:lvl3pPr marL="1143000" indent="-228600" defTabSz="950913" eaLnBrk="0" hangingPunct="0">
              <a:defRPr>
                <a:solidFill>
                  <a:schemeClr val="tx1"/>
                </a:solidFill>
                <a:latin typeface="Frutiger 55 Roman" charset="0"/>
              </a:defRPr>
            </a:lvl3pPr>
            <a:lvl4pPr marL="1600200" indent="-228600" defTabSz="950913" eaLnBrk="0" hangingPunct="0">
              <a:defRPr>
                <a:solidFill>
                  <a:schemeClr val="tx1"/>
                </a:solidFill>
                <a:latin typeface="Frutiger 55 Roman" charset="0"/>
              </a:defRPr>
            </a:lvl4pPr>
            <a:lvl5pPr marL="2057400" indent="-228600" defTabSz="950913" eaLnBrk="0" hangingPunct="0">
              <a:defRPr>
                <a:solidFill>
                  <a:schemeClr val="tx1"/>
                </a:solidFill>
                <a:latin typeface="Frutiger 55 Roman" charset="0"/>
              </a:defRPr>
            </a:lvl5pPr>
            <a:lvl6pPr marL="2514600" indent="-228600" defTabSz="950913" eaLnBrk="0" fontAlgn="base" hangingPunct="0">
              <a:spcBef>
                <a:spcPct val="0"/>
              </a:spcBef>
              <a:spcAft>
                <a:spcPct val="0"/>
              </a:spcAft>
              <a:defRPr>
                <a:solidFill>
                  <a:schemeClr val="tx1"/>
                </a:solidFill>
                <a:latin typeface="Frutiger 55 Roman" charset="0"/>
              </a:defRPr>
            </a:lvl6pPr>
            <a:lvl7pPr marL="2971800" indent="-228600" defTabSz="950913" eaLnBrk="0" fontAlgn="base" hangingPunct="0">
              <a:spcBef>
                <a:spcPct val="0"/>
              </a:spcBef>
              <a:spcAft>
                <a:spcPct val="0"/>
              </a:spcAft>
              <a:defRPr>
                <a:solidFill>
                  <a:schemeClr val="tx1"/>
                </a:solidFill>
                <a:latin typeface="Frutiger 55 Roman" charset="0"/>
              </a:defRPr>
            </a:lvl7pPr>
            <a:lvl8pPr marL="3429000" indent="-228600" defTabSz="950913" eaLnBrk="0" fontAlgn="base" hangingPunct="0">
              <a:spcBef>
                <a:spcPct val="0"/>
              </a:spcBef>
              <a:spcAft>
                <a:spcPct val="0"/>
              </a:spcAft>
              <a:defRPr>
                <a:solidFill>
                  <a:schemeClr val="tx1"/>
                </a:solidFill>
                <a:latin typeface="Frutiger 55 Roman" charset="0"/>
              </a:defRPr>
            </a:lvl8pPr>
            <a:lvl9pPr marL="3886200" indent="-228600" defTabSz="950913" eaLnBrk="0" fontAlgn="base" hangingPunct="0">
              <a:spcBef>
                <a:spcPct val="0"/>
              </a:spcBef>
              <a:spcAft>
                <a:spcPct val="0"/>
              </a:spcAft>
              <a:defRPr>
                <a:solidFill>
                  <a:schemeClr val="tx1"/>
                </a:solidFill>
                <a:latin typeface="Frutiger 55 Roman" charset="0"/>
              </a:defRPr>
            </a:lvl9pPr>
          </a:lstStyle>
          <a:p>
            <a:fld id="{C96F9DD7-F4A8-CA44-A2AF-FF61B5C7444C}" type="slidenum">
              <a:rPr lang="zh-TW" altLang="en-US">
                <a:latin typeface="Arial" charset="0"/>
              </a:rPr>
              <a:pPr/>
              <a:t>35</a:t>
            </a:fld>
            <a:endParaRPr lang="en-US" altLang="zh-TW" dirty="0">
              <a:latin typeface="Arial" charset="0"/>
            </a:endParaRPr>
          </a:p>
        </p:txBody>
      </p:sp>
    </p:spTree>
    <p:extLst>
      <p:ext uri="{BB962C8B-B14F-4D97-AF65-F5344CB8AC3E}">
        <p14:creationId xmlns:p14="http://schemas.microsoft.com/office/powerpoint/2010/main" val="34571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a:solidFill>
                  <a:schemeClr val="tx1"/>
                </a:solidFill>
                <a:latin typeface="Frutiger 55 Roman" charset="0"/>
              </a:defRPr>
            </a:lvl1pPr>
            <a:lvl2pPr marL="742950" indent="-285750" defTabSz="950913" eaLnBrk="0" hangingPunct="0">
              <a:defRPr>
                <a:solidFill>
                  <a:schemeClr val="tx1"/>
                </a:solidFill>
                <a:latin typeface="Frutiger 55 Roman" charset="0"/>
              </a:defRPr>
            </a:lvl2pPr>
            <a:lvl3pPr marL="1143000" indent="-228600" defTabSz="950913" eaLnBrk="0" hangingPunct="0">
              <a:defRPr>
                <a:solidFill>
                  <a:schemeClr val="tx1"/>
                </a:solidFill>
                <a:latin typeface="Frutiger 55 Roman" charset="0"/>
              </a:defRPr>
            </a:lvl3pPr>
            <a:lvl4pPr marL="1600200" indent="-228600" defTabSz="950913" eaLnBrk="0" hangingPunct="0">
              <a:defRPr>
                <a:solidFill>
                  <a:schemeClr val="tx1"/>
                </a:solidFill>
                <a:latin typeface="Frutiger 55 Roman" charset="0"/>
              </a:defRPr>
            </a:lvl4pPr>
            <a:lvl5pPr marL="2057400" indent="-228600" defTabSz="950913" eaLnBrk="0" hangingPunct="0">
              <a:defRPr>
                <a:solidFill>
                  <a:schemeClr val="tx1"/>
                </a:solidFill>
                <a:latin typeface="Frutiger 55 Roman" charset="0"/>
              </a:defRPr>
            </a:lvl5pPr>
            <a:lvl6pPr marL="2514600" indent="-228600" defTabSz="950913" eaLnBrk="0" fontAlgn="base" hangingPunct="0">
              <a:spcBef>
                <a:spcPct val="0"/>
              </a:spcBef>
              <a:spcAft>
                <a:spcPct val="0"/>
              </a:spcAft>
              <a:defRPr>
                <a:solidFill>
                  <a:schemeClr val="tx1"/>
                </a:solidFill>
                <a:latin typeface="Frutiger 55 Roman" charset="0"/>
              </a:defRPr>
            </a:lvl6pPr>
            <a:lvl7pPr marL="2971800" indent="-228600" defTabSz="950913" eaLnBrk="0" fontAlgn="base" hangingPunct="0">
              <a:spcBef>
                <a:spcPct val="0"/>
              </a:spcBef>
              <a:spcAft>
                <a:spcPct val="0"/>
              </a:spcAft>
              <a:defRPr>
                <a:solidFill>
                  <a:schemeClr val="tx1"/>
                </a:solidFill>
                <a:latin typeface="Frutiger 55 Roman" charset="0"/>
              </a:defRPr>
            </a:lvl7pPr>
            <a:lvl8pPr marL="3429000" indent="-228600" defTabSz="950913" eaLnBrk="0" fontAlgn="base" hangingPunct="0">
              <a:spcBef>
                <a:spcPct val="0"/>
              </a:spcBef>
              <a:spcAft>
                <a:spcPct val="0"/>
              </a:spcAft>
              <a:defRPr>
                <a:solidFill>
                  <a:schemeClr val="tx1"/>
                </a:solidFill>
                <a:latin typeface="Frutiger 55 Roman" charset="0"/>
              </a:defRPr>
            </a:lvl8pPr>
            <a:lvl9pPr marL="3886200" indent="-228600" defTabSz="950913" eaLnBrk="0" fontAlgn="base" hangingPunct="0">
              <a:spcBef>
                <a:spcPct val="0"/>
              </a:spcBef>
              <a:spcAft>
                <a:spcPct val="0"/>
              </a:spcAft>
              <a:defRPr>
                <a:solidFill>
                  <a:schemeClr val="tx1"/>
                </a:solidFill>
                <a:latin typeface="Frutiger 55 Roman" charset="0"/>
              </a:defRPr>
            </a:lvl9pPr>
          </a:lstStyle>
          <a:p>
            <a:fld id="{70055C70-C8C4-6E4A-8574-24FBDD7E27E2}" type="slidenum">
              <a:rPr lang="zh-TW" altLang="en-US">
                <a:latin typeface="Arial" charset="0"/>
              </a:rPr>
              <a:pPr/>
              <a:t>36</a:t>
            </a:fld>
            <a:endParaRPr lang="en-US" altLang="zh-TW" dirty="0">
              <a:latin typeface="Arial" charset="0"/>
            </a:endParaRPr>
          </a:p>
        </p:txBody>
      </p:sp>
    </p:spTree>
    <p:extLst>
      <p:ext uri="{BB962C8B-B14F-4D97-AF65-F5344CB8AC3E}">
        <p14:creationId xmlns:p14="http://schemas.microsoft.com/office/powerpoint/2010/main" val="1475908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a:solidFill>
                  <a:schemeClr val="tx1"/>
                </a:solidFill>
                <a:latin typeface="Frutiger 55 Roman" charset="0"/>
              </a:defRPr>
            </a:lvl1pPr>
            <a:lvl2pPr marL="742950" indent="-285750" defTabSz="950913" eaLnBrk="0" hangingPunct="0">
              <a:defRPr>
                <a:solidFill>
                  <a:schemeClr val="tx1"/>
                </a:solidFill>
                <a:latin typeface="Frutiger 55 Roman" charset="0"/>
              </a:defRPr>
            </a:lvl2pPr>
            <a:lvl3pPr marL="1143000" indent="-228600" defTabSz="950913" eaLnBrk="0" hangingPunct="0">
              <a:defRPr>
                <a:solidFill>
                  <a:schemeClr val="tx1"/>
                </a:solidFill>
                <a:latin typeface="Frutiger 55 Roman" charset="0"/>
              </a:defRPr>
            </a:lvl3pPr>
            <a:lvl4pPr marL="1600200" indent="-228600" defTabSz="950913" eaLnBrk="0" hangingPunct="0">
              <a:defRPr>
                <a:solidFill>
                  <a:schemeClr val="tx1"/>
                </a:solidFill>
                <a:latin typeface="Frutiger 55 Roman" charset="0"/>
              </a:defRPr>
            </a:lvl4pPr>
            <a:lvl5pPr marL="2057400" indent="-228600" defTabSz="950913" eaLnBrk="0" hangingPunct="0">
              <a:defRPr>
                <a:solidFill>
                  <a:schemeClr val="tx1"/>
                </a:solidFill>
                <a:latin typeface="Frutiger 55 Roman" charset="0"/>
              </a:defRPr>
            </a:lvl5pPr>
            <a:lvl6pPr marL="2514600" indent="-228600" defTabSz="950913" eaLnBrk="0" fontAlgn="base" hangingPunct="0">
              <a:spcBef>
                <a:spcPct val="0"/>
              </a:spcBef>
              <a:spcAft>
                <a:spcPct val="0"/>
              </a:spcAft>
              <a:defRPr>
                <a:solidFill>
                  <a:schemeClr val="tx1"/>
                </a:solidFill>
                <a:latin typeface="Frutiger 55 Roman" charset="0"/>
              </a:defRPr>
            </a:lvl6pPr>
            <a:lvl7pPr marL="2971800" indent="-228600" defTabSz="950913" eaLnBrk="0" fontAlgn="base" hangingPunct="0">
              <a:spcBef>
                <a:spcPct val="0"/>
              </a:spcBef>
              <a:spcAft>
                <a:spcPct val="0"/>
              </a:spcAft>
              <a:defRPr>
                <a:solidFill>
                  <a:schemeClr val="tx1"/>
                </a:solidFill>
                <a:latin typeface="Frutiger 55 Roman" charset="0"/>
              </a:defRPr>
            </a:lvl7pPr>
            <a:lvl8pPr marL="3429000" indent="-228600" defTabSz="950913" eaLnBrk="0" fontAlgn="base" hangingPunct="0">
              <a:spcBef>
                <a:spcPct val="0"/>
              </a:spcBef>
              <a:spcAft>
                <a:spcPct val="0"/>
              </a:spcAft>
              <a:defRPr>
                <a:solidFill>
                  <a:schemeClr val="tx1"/>
                </a:solidFill>
                <a:latin typeface="Frutiger 55 Roman" charset="0"/>
              </a:defRPr>
            </a:lvl8pPr>
            <a:lvl9pPr marL="3886200" indent="-228600" defTabSz="950913" eaLnBrk="0" fontAlgn="base" hangingPunct="0">
              <a:spcBef>
                <a:spcPct val="0"/>
              </a:spcBef>
              <a:spcAft>
                <a:spcPct val="0"/>
              </a:spcAft>
              <a:defRPr>
                <a:solidFill>
                  <a:schemeClr val="tx1"/>
                </a:solidFill>
                <a:latin typeface="Frutiger 55 Roman" charset="0"/>
              </a:defRPr>
            </a:lvl9pPr>
          </a:lstStyle>
          <a:p>
            <a:fld id="{4113F73B-2C15-BB4B-B2BF-C5CADF0F4A01}" type="slidenum">
              <a:rPr lang="zh-TW" altLang="en-US">
                <a:latin typeface="Arial" charset="0"/>
              </a:rPr>
              <a:pPr/>
              <a:t>37</a:t>
            </a:fld>
            <a:endParaRPr lang="en-US" altLang="zh-TW" dirty="0">
              <a:latin typeface="Arial" charset="0"/>
            </a:endParaRPr>
          </a:p>
        </p:txBody>
      </p:sp>
    </p:spTree>
    <p:extLst>
      <p:ext uri="{BB962C8B-B14F-4D97-AF65-F5344CB8AC3E}">
        <p14:creationId xmlns:p14="http://schemas.microsoft.com/office/powerpoint/2010/main" val="1822177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a:solidFill>
                  <a:schemeClr val="tx1"/>
                </a:solidFill>
                <a:latin typeface="Frutiger 55 Roman" charset="0"/>
              </a:defRPr>
            </a:lvl1pPr>
            <a:lvl2pPr marL="742950" indent="-285750" defTabSz="950913" eaLnBrk="0" hangingPunct="0">
              <a:defRPr>
                <a:solidFill>
                  <a:schemeClr val="tx1"/>
                </a:solidFill>
                <a:latin typeface="Frutiger 55 Roman" charset="0"/>
              </a:defRPr>
            </a:lvl2pPr>
            <a:lvl3pPr marL="1143000" indent="-228600" defTabSz="950913" eaLnBrk="0" hangingPunct="0">
              <a:defRPr>
                <a:solidFill>
                  <a:schemeClr val="tx1"/>
                </a:solidFill>
                <a:latin typeface="Frutiger 55 Roman" charset="0"/>
              </a:defRPr>
            </a:lvl3pPr>
            <a:lvl4pPr marL="1600200" indent="-228600" defTabSz="950913" eaLnBrk="0" hangingPunct="0">
              <a:defRPr>
                <a:solidFill>
                  <a:schemeClr val="tx1"/>
                </a:solidFill>
                <a:latin typeface="Frutiger 55 Roman" charset="0"/>
              </a:defRPr>
            </a:lvl4pPr>
            <a:lvl5pPr marL="2057400" indent="-228600" defTabSz="950913" eaLnBrk="0" hangingPunct="0">
              <a:defRPr>
                <a:solidFill>
                  <a:schemeClr val="tx1"/>
                </a:solidFill>
                <a:latin typeface="Frutiger 55 Roman" charset="0"/>
              </a:defRPr>
            </a:lvl5pPr>
            <a:lvl6pPr marL="2514600" indent="-228600" defTabSz="950913" eaLnBrk="0" fontAlgn="base" hangingPunct="0">
              <a:spcBef>
                <a:spcPct val="0"/>
              </a:spcBef>
              <a:spcAft>
                <a:spcPct val="0"/>
              </a:spcAft>
              <a:defRPr>
                <a:solidFill>
                  <a:schemeClr val="tx1"/>
                </a:solidFill>
                <a:latin typeface="Frutiger 55 Roman" charset="0"/>
              </a:defRPr>
            </a:lvl6pPr>
            <a:lvl7pPr marL="2971800" indent="-228600" defTabSz="950913" eaLnBrk="0" fontAlgn="base" hangingPunct="0">
              <a:spcBef>
                <a:spcPct val="0"/>
              </a:spcBef>
              <a:spcAft>
                <a:spcPct val="0"/>
              </a:spcAft>
              <a:defRPr>
                <a:solidFill>
                  <a:schemeClr val="tx1"/>
                </a:solidFill>
                <a:latin typeface="Frutiger 55 Roman" charset="0"/>
              </a:defRPr>
            </a:lvl7pPr>
            <a:lvl8pPr marL="3429000" indent="-228600" defTabSz="950913" eaLnBrk="0" fontAlgn="base" hangingPunct="0">
              <a:spcBef>
                <a:spcPct val="0"/>
              </a:spcBef>
              <a:spcAft>
                <a:spcPct val="0"/>
              </a:spcAft>
              <a:defRPr>
                <a:solidFill>
                  <a:schemeClr val="tx1"/>
                </a:solidFill>
                <a:latin typeface="Frutiger 55 Roman" charset="0"/>
              </a:defRPr>
            </a:lvl8pPr>
            <a:lvl9pPr marL="3886200" indent="-228600" defTabSz="950913" eaLnBrk="0" fontAlgn="base" hangingPunct="0">
              <a:spcBef>
                <a:spcPct val="0"/>
              </a:spcBef>
              <a:spcAft>
                <a:spcPct val="0"/>
              </a:spcAft>
              <a:defRPr>
                <a:solidFill>
                  <a:schemeClr val="tx1"/>
                </a:solidFill>
                <a:latin typeface="Frutiger 55 Roman" charset="0"/>
              </a:defRPr>
            </a:lvl9pPr>
          </a:lstStyle>
          <a:p>
            <a:fld id="{5C27B81A-9FED-EE4B-964C-2A9C8EF3761A}" type="slidenum">
              <a:rPr lang="zh-TW" altLang="en-US">
                <a:latin typeface="Arial" charset="0"/>
              </a:rPr>
              <a:pPr/>
              <a:t>39</a:t>
            </a:fld>
            <a:endParaRPr lang="en-US" altLang="zh-TW" dirty="0">
              <a:latin typeface="Arial" charset="0"/>
            </a:endParaRPr>
          </a:p>
        </p:txBody>
      </p:sp>
    </p:spTree>
    <p:extLst>
      <p:ext uri="{BB962C8B-B14F-4D97-AF65-F5344CB8AC3E}">
        <p14:creationId xmlns:p14="http://schemas.microsoft.com/office/powerpoint/2010/main" val="567565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a:solidFill>
                  <a:schemeClr val="tx1"/>
                </a:solidFill>
                <a:latin typeface="Frutiger 55 Roman" charset="0"/>
              </a:defRPr>
            </a:lvl1pPr>
            <a:lvl2pPr marL="742950" indent="-285750" defTabSz="950913" eaLnBrk="0" hangingPunct="0">
              <a:defRPr>
                <a:solidFill>
                  <a:schemeClr val="tx1"/>
                </a:solidFill>
                <a:latin typeface="Frutiger 55 Roman" charset="0"/>
              </a:defRPr>
            </a:lvl2pPr>
            <a:lvl3pPr marL="1143000" indent="-228600" defTabSz="950913" eaLnBrk="0" hangingPunct="0">
              <a:defRPr>
                <a:solidFill>
                  <a:schemeClr val="tx1"/>
                </a:solidFill>
                <a:latin typeface="Frutiger 55 Roman" charset="0"/>
              </a:defRPr>
            </a:lvl3pPr>
            <a:lvl4pPr marL="1600200" indent="-228600" defTabSz="950913" eaLnBrk="0" hangingPunct="0">
              <a:defRPr>
                <a:solidFill>
                  <a:schemeClr val="tx1"/>
                </a:solidFill>
                <a:latin typeface="Frutiger 55 Roman" charset="0"/>
              </a:defRPr>
            </a:lvl4pPr>
            <a:lvl5pPr marL="2057400" indent="-228600" defTabSz="950913" eaLnBrk="0" hangingPunct="0">
              <a:defRPr>
                <a:solidFill>
                  <a:schemeClr val="tx1"/>
                </a:solidFill>
                <a:latin typeface="Frutiger 55 Roman" charset="0"/>
              </a:defRPr>
            </a:lvl5pPr>
            <a:lvl6pPr marL="2514600" indent="-228600" defTabSz="950913" eaLnBrk="0" fontAlgn="base" hangingPunct="0">
              <a:spcBef>
                <a:spcPct val="0"/>
              </a:spcBef>
              <a:spcAft>
                <a:spcPct val="0"/>
              </a:spcAft>
              <a:defRPr>
                <a:solidFill>
                  <a:schemeClr val="tx1"/>
                </a:solidFill>
                <a:latin typeface="Frutiger 55 Roman" charset="0"/>
              </a:defRPr>
            </a:lvl6pPr>
            <a:lvl7pPr marL="2971800" indent="-228600" defTabSz="950913" eaLnBrk="0" fontAlgn="base" hangingPunct="0">
              <a:spcBef>
                <a:spcPct val="0"/>
              </a:spcBef>
              <a:spcAft>
                <a:spcPct val="0"/>
              </a:spcAft>
              <a:defRPr>
                <a:solidFill>
                  <a:schemeClr val="tx1"/>
                </a:solidFill>
                <a:latin typeface="Frutiger 55 Roman" charset="0"/>
              </a:defRPr>
            </a:lvl7pPr>
            <a:lvl8pPr marL="3429000" indent="-228600" defTabSz="950913" eaLnBrk="0" fontAlgn="base" hangingPunct="0">
              <a:spcBef>
                <a:spcPct val="0"/>
              </a:spcBef>
              <a:spcAft>
                <a:spcPct val="0"/>
              </a:spcAft>
              <a:defRPr>
                <a:solidFill>
                  <a:schemeClr val="tx1"/>
                </a:solidFill>
                <a:latin typeface="Frutiger 55 Roman" charset="0"/>
              </a:defRPr>
            </a:lvl8pPr>
            <a:lvl9pPr marL="3886200" indent="-228600" defTabSz="950913" eaLnBrk="0" fontAlgn="base" hangingPunct="0">
              <a:spcBef>
                <a:spcPct val="0"/>
              </a:spcBef>
              <a:spcAft>
                <a:spcPct val="0"/>
              </a:spcAft>
              <a:defRPr>
                <a:solidFill>
                  <a:schemeClr val="tx1"/>
                </a:solidFill>
                <a:latin typeface="Frutiger 55 Roman" charset="0"/>
              </a:defRPr>
            </a:lvl9pPr>
          </a:lstStyle>
          <a:p>
            <a:fld id="{25C2C3CE-A5C4-D248-A16D-08C90540361A}" type="slidenum">
              <a:rPr lang="zh-TW" altLang="en-US">
                <a:latin typeface="Arial" charset="0"/>
              </a:rPr>
              <a:pPr/>
              <a:t>40</a:t>
            </a:fld>
            <a:endParaRPr lang="en-US" altLang="zh-TW" dirty="0">
              <a:latin typeface="Arial" charset="0"/>
            </a:endParaRPr>
          </a:p>
        </p:txBody>
      </p:sp>
    </p:spTree>
    <p:extLst>
      <p:ext uri="{BB962C8B-B14F-4D97-AF65-F5344CB8AC3E}">
        <p14:creationId xmlns:p14="http://schemas.microsoft.com/office/powerpoint/2010/main" val="1119293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Tree>
    <p:extLst>
      <p:ext uri="{BB962C8B-B14F-4D97-AF65-F5344CB8AC3E}">
        <p14:creationId xmlns:p14="http://schemas.microsoft.com/office/powerpoint/2010/main" val="2043092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Arial Unicode MS" charset="0"/>
            </a:endParaRPr>
          </a:p>
        </p:txBody>
      </p:sp>
      <p:sp>
        <p:nvSpPr>
          <p:cNvPr id="2355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4747" eaLnBrk="0" hangingPunct="0">
              <a:defRPr sz="2400">
                <a:solidFill>
                  <a:schemeClr val="tx1"/>
                </a:solidFill>
                <a:latin typeface="Frutiger 55 Roman" charset="0"/>
                <a:ea typeface="ＭＳ Ｐゴシック" charset="0"/>
                <a:cs typeface="ＭＳ Ｐゴシック" charset="0"/>
              </a:defRPr>
            </a:lvl1pPr>
            <a:lvl2pPr marL="730320" indent="-280892" defTabSz="934747" eaLnBrk="0" hangingPunct="0">
              <a:defRPr sz="2400">
                <a:solidFill>
                  <a:schemeClr val="tx1"/>
                </a:solidFill>
                <a:latin typeface="Frutiger 55 Roman" charset="0"/>
                <a:ea typeface="ＭＳ Ｐゴシック" charset="0"/>
              </a:defRPr>
            </a:lvl2pPr>
            <a:lvl3pPr marL="1123569" indent="-224714" defTabSz="934747" eaLnBrk="0" hangingPunct="0">
              <a:defRPr sz="2400">
                <a:solidFill>
                  <a:schemeClr val="tx1"/>
                </a:solidFill>
                <a:latin typeface="Frutiger 55 Roman" charset="0"/>
                <a:ea typeface="ＭＳ Ｐゴシック" charset="0"/>
              </a:defRPr>
            </a:lvl3pPr>
            <a:lvl4pPr marL="1572997" indent="-224714" defTabSz="934747" eaLnBrk="0" hangingPunct="0">
              <a:defRPr sz="2400">
                <a:solidFill>
                  <a:schemeClr val="tx1"/>
                </a:solidFill>
                <a:latin typeface="Frutiger 55 Roman" charset="0"/>
                <a:ea typeface="ＭＳ Ｐゴシック" charset="0"/>
              </a:defRPr>
            </a:lvl4pPr>
            <a:lvl5pPr marL="2022424" indent="-224714" defTabSz="934747" eaLnBrk="0" hangingPunct="0">
              <a:defRPr sz="2400">
                <a:solidFill>
                  <a:schemeClr val="tx1"/>
                </a:solidFill>
                <a:latin typeface="Frutiger 55 Roman" charset="0"/>
                <a:ea typeface="ＭＳ Ｐゴシック" charset="0"/>
              </a:defRPr>
            </a:lvl5pPr>
            <a:lvl6pPr marL="2471852" indent="-224714" defTabSz="934747" eaLnBrk="0" fontAlgn="base" hangingPunct="0">
              <a:spcBef>
                <a:spcPct val="0"/>
              </a:spcBef>
              <a:spcAft>
                <a:spcPct val="0"/>
              </a:spcAft>
              <a:defRPr sz="2400">
                <a:solidFill>
                  <a:schemeClr val="tx1"/>
                </a:solidFill>
                <a:latin typeface="Frutiger 55 Roman" charset="0"/>
                <a:ea typeface="ＭＳ Ｐゴシック" charset="0"/>
              </a:defRPr>
            </a:lvl6pPr>
            <a:lvl7pPr marL="2921279" indent="-224714" defTabSz="934747" eaLnBrk="0" fontAlgn="base" hangingPunct="0">
              <a:spcBef>
                <a:spcPct val="0"/>
              </a:spcBef>
              <a:spcAft>
                <a:spcPct val="0"/>
              </a:spcAft>
              <a:defRPr sz="2400">
                <a:solidFill>
                  <a:schemeClr val="tx1"/>
                </a:solidFill>
                <a:latin typeface="Frutiger 55 Roman" charset="0"/>
                <a:ea typeface="ＭＳ Ｐゴシック" charset="0"/>
              </a:defRPr>
            </a:lvl7pPr>
            <a:lvl8pPr marL="3370707" indent="-224714" defTabSz="934747" eaLnBrk="0" fontAlgn="base" hangingPunct="0">
              <a:spcBef>
                <a:spcPct val="0"/>
              </a:spcBef>
              <a:spcAft>
                <a:spcPct val="0"/>
              </a:spcAft>
              <a:defRPr sz="2400">
                <a:solidFill>
                  <a:schemeClr val="tx1"/>
                </a:solidFill>
                <a:latin typeface="Frutiger 55 Roman" charset="0"/>
                <a:ea typeface="ＭＳ Ｐゴシック" charset="0"/>
              </a:defRPr>
            </a:lvl8pPr>
            <a:lvl9pPr marL="3820135" indent="-224714" defTabSz="934747" eaLnBrk="0" fontAlgn="base" hangingPunct="0">
              <a:spcBef>
                <a:spcPct val="0"/>
              </a:spcBef>
              <a:spcAft>
                <a:spcPct val="0"/>
              </a:spcAft>
              <a:defRPr sz="2400">
                <a:solidFill>
                  <a:schemeClr val="tx1"/>
                </a:solidFill>
                <a:latin typeface="Frutiger 55 Roman" charset="0"/>
                <a:ea typeface="ＭＳ Ｐゴシック" charset="0"/>
              </a:defRPr>
            </a:lvl9pPr>
          </a:lstStyle>
          <a:p>
            <a:fld id="{3E56F22C-3914-BC44-B40A-A8484C0C3EB4}" type="slidenum">
              <a:rPr lang="zh-TW" altLang="en-US" sz="1100">
                <a:latin typeface="Arial" charset="0"/>
                <a:cs typeface="Arial Unicode MS" charset="0"/>
              </a:rPr>
              <a:pPr/>
              <a:t>2</a:t>
            </a:fld>
            <a:endParaRPr lang="en-US" altLang="zh-TW" sz="1100" dirty="0">
              <a:latin typeface="Arial" charset="0"/>
              <a:cs typeface="Arial Unicode MS" charset="0"/>
            </a:endParaRPr>
          </a:p>
        </p:txBody>
      </p:sp>
    </p:spTree>
    <p:extLst>
      <p:ext uri="{BB962C8B-B14F-4D97-AF65-F5344CB8AC3E}">
        <p14:creationId xmlns:p14="http://schemas.microsoft.com/office/powerpoint/2010/main" val="1573462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a:solidFill>
                  <a:schemeClr val="tx1"/>
                </a:solidFill>
                <a:latin typeface="Frutiger 55 Roman" charset="0"/>
              </a:defRPr>
            </a:lvl1pPr>
            <a:lvl2pPr marL="742950" indent="-285750" defTabSz="950913" eaLnBrk="0" hangingPunct="0">
              <a:defRPr>
                <a:solidFill>
                  <a:schemeClr val="tx1"/>
                </a:solidFill>
                <a:latin typeface="Frutiger 55 Roman" charset="0"/>
              </a:defRPr>
            </a:lvl2pPr>
            <a:lvl3pPr marL="1143000" indent="-228600" defTabSz="950913" eaLnBrk="0" hangingPunct="0">
              <a:defRPr>
                <a:solidFill>
                  <a:schemeClr val="tx1"/>
                </a:solidFill>
                <a:latin typeface="Frutiger 55 Roman" charset="0"/>
              </a:defRPr>
            </a:lvl3pPr>
            <a:lvl4pPr marL="1600200" indent="-228600" defTabSz="950913" eaLnBrk="0" hangingPunct="0">
              <a:defRPr>
                <a:solidFill>
                  <a:schemeClr val="tx1"/>
                </a:solidFill>
                <a:latin typeface="Frutiger 55 Roman" charset="0"/>
              </a:defRPr>
            </a:lvl4pPr>
            <a:lvl5pPr marL="2057400" indent="-228600" defTabSz="950913" eaLnBrk="0" hangingPunct="0">
              <a:defRPr>
                <a:solidFill>
                  <a:schemeClr val="tx1"/>
                </a:solidFill>
                <a:latin typeface="Frutiger 55 Roman" charset="0"/>
              </a:defRPr>
            </a:lvl5pPr>
            <a:lvl6pPr marL="2514600" indent="-228600" defTabSz="950913" eaLnBrk="0" fontAlgn="base" hangingPunct="0">
              <a:spcBef>
                <a:spcPct val="0"/>
              </a:spcBef>
              <a:spcAft>
                <a:spcPct val="0"/>
              </a:spcAft>
              <a:defRPr>
                <a:solidFill>
                  <a:schemeClr val="tx1"/>
                </a:solidFill>
                <a:latin typeface="Frutiger 55 Roman" charset="0"/>
              </a:defRPr>
            </a:lvl6pPr>
            <a:lvl7pPr marL="2971800" indent="-228600" defTabSz="950913" eaLnBrk="0" fontAlgn="base" hangingPunct="0">
              <a:spcBef>
                <a:spcPct val="0"/>
              </a:spcBef>
              <a:spcAft>
                <a:spcPct val="0"/>
              </a:spcAft>
              <a:defRPr>
                <a:solidFill>
                  <a:schemeClr val="tx1"/>
                </a:solidFill>
                <a:latin typeface="Frutiger 55 Roman" charset="0"/>
              </a:defRPr>
            </a:lvl7pPr>
            <a:lvl8pPr marL="3429000" indent="-228600" defTabSz="950913" eaLnBrk="0" fontAlgn="base" hangingPunct="0">
              <a:spcBef>
                <a:spcPct val="0"/>
              </a:spcBef>
              <a:spcAft>
                <a:spcPct val="0"/>
              </a:spcAft>
              <a:defRPr>
                <a:solidFill>
                  <a:schemeClr val="tx1"/>
                </a:solidFill>
                <a:latin typeface="Frutiger 55 Roman" charset="0"/>
              </a:defRPr>
            </a:lvl8pPr>
            <a:lvl9pPr marL="3886200" indent="-228600" defTabSz="950913" eaLnBrk="0" fontAlgn="base" hangingPunct="0">
              <a:spcBef>
                <a:spcPct val="0"/>
              </a:spcBef>
              <a:spcAft>
                <a:spcPct val="0"/>
              </a:spcAft>
              <a:defRPr>
                <a:solidFill>
                  <a:schemeClr val="tx1"/>
                </a:solidFill>
                <a:latin typeface="Frutiger 55 Roman" charset="0"/>
              </a:defRPr>
            </a:lvl9pPr>
          </a:lstStyle>
          <a:p>
            <a:fld id="{A8A94F85-1D4A-AF46-A801-28E5CE7D154C}" type="slidenum">
              <a:rPr lang="zh-TW" altLang="en-US">
                <a:latin typeface="Arial" charset="0"/>
              </a:rPr>
              <a:pPr/>
              <a:t>43</a:t>
            </a:fld>
            <a:endParaRPr lang="en-US" altLang="zh-TW" dirty="0">
              <a:latin typeface="Arial" charset="0"/>
            </a:endParaRPr>
          </a:p>
        </p:txBody>
      </p:sp>
    </p:spTree>
    <p:extLst>
      <p:ext uri="{BB962C8B-B14F-4D97-AF65-F5344CB8AC3E}">
        <p14:creationId xmlns:p14="http://schemas.microsoft.com/office/powerpoint/2010/main" val="1076631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a:solidFill>
                  <a:schemeClr val="tx1"/>
                </a:solidFill>
                <a:latin typeface="Frutiger 55 Roman" charset="0"/>
              </a:defRPr>
            </a:lvl1pPr>
            <a:lvl2pPr marL="742950" indent="-285750" defTabSz="950913" eaLnBrk="0" hangingPunct="0">
              <a:defRPr>
                <a:solidFill>
                  <a:schemeClr val="tx1"/>
                </a:solidFill>
                <a:latin typeface="Frutiger 55 Roman" charset="0"/>
              </a:defRPr>
            </a:lvl2pPr>
            <a:lvl3pPr marL="1143000" indent="-228600" defTabSz="950913" eaLnBrk="0" hangingPunct="0">
              <a:defRPr>
                <a:solidFill>
                  <a:schemeClr val="tx1"/>
                </a:solidFill>
                <a:latin typeface="Frutiger 55 Roman" charset="0"/>
              </a:defRPr>
            </a:lvl3pPr>
            <a:lvl4pPr marL="1600200" indent="-228600" defTabSz="950913" eaLnBrk="0" hangingPunct="0">
              <a:defRPr>
                <a:solidFill>
                  <a:schemeClr val="tx1"/>
                </a:solidFill>
                <a:latin typeface="Frutiger 55 Roman" charset="0"/>
              </a:defRPr>
            </a:lvl4pPr>
            <a:lvl5pPr marL="2057400" indent="-228600" defTabSz="950913" eaLnBrk="0" hangingPunct="0">
              <a:defRPr>
                <a:solidFill>
                  <a:schemeClr val="tx1"/>
                </a:solidFill>
                <a:latin typeface="Frutiger 55 Roman" charset="0"/>
              </a:defRPr>
            </a:lvl5pPr>
            <a:lvl6pPr marL="2514600" indent="-228600" defTabSz="950913" eaLnBrk="0" fontAlgn="base" hangingPunct="0">
              <a:spcBef>
                <a:spcPct val="0"/>
              </a:spcBef>
              <a:spcAft>
                <a:spcPct val="0"/>
              </a:spcAft>
              <a:defRPr>
                <a:solidFill>
                  <a:schemeClr val="tx1"/>
                </a:solidFill>
                <a:latin typeface="Frutiger 55 Roman" charset="0"/>
              </a:defRPr>
            </a:lvl6pPr>
            <a:lvl7pPr marL="2971800" indent="-228600" defTabSz="950913" eaLnBrk="0" fontAlgn="base" hangingPunct="0">
              <a:spcBef>
                <a:spcPct val="0"/>
              </a:spcBef>
              <a:spcAft>
                <a:spcPct val="0"/>
              </a:spcAft>
              <a:defRPr>
                <a:solidFill>
                  <a:schemeClr val="tx1"/>
                </a:solidFill>
                <a:latin typeface="Frutiger 55 Roman" charset="0"/>
              </a:defRPr>
            </a:lvl7pPr>
            <a:lvl8pPr marL="3429000" indent="-228600" defTabSz="950913" eaLnBrk="0" fontAlgn="base" hangingPunct="0">
              <a:spcBef>
                <a:spcPct val="0"/>
              </a:spcBef>
              <a:spcAft>
                <a:spcPct val="0"/>
              </a:spcAft>
              <a:defRPr>
                <a:solidFill>
                  <a:schemeClr val="tx1"/>
                </a:solidFill>
                <a:latin typeface="Frutiger 55 Roman" charset="0"/>
              </a:defRPr>
            </a:lvl8pPr>
            <a:lvl9pPr marL="3886200" indent="-228600" defTabSz="950913" eaLnBrk="0" fontAlgn="base" hangingPunct="0">
              <a:spcBef>
                <a:spcPct val="0"/>
              </a:spcBef>
              <a:spcAft>
                <a:spcPct val="0"/>
              </a:spcAft>
              <a:defRPr>
                <a:solidFill>
                  <a:schemeClr val="tx1"/>
                </a:solidFill>
                <a:latin typeface="Frutiger 55 Roman" charset="0"/>
              </a:defRPr>
            </a:lvl9pPr>
          </a:lstStyle>
          <a:p>
            <a:fld id="{9F86E895-02A1-EC44-B99A-EA971FD068C2}" type="slidenum">
              <a:rPr lang="zh-TW" altLang="en-US">
                <a:latin typeface="Arial" charset="0"/>
              </a:rPr>
              <a:pPr/>
              <a:t>45</a:t>
            </a:fld>
            <a:endParaRPr lang="en-US" altLang="zh-TW" dirty="0">
              <a:latin typeface="Arial" charset="0"/>
            </a:endParaRPr>
          </a:p>
        </p:txBody>
      </p:sp>
    </p:spTree>
    <p:extLst>
      <p:ext uri="{BB962C8B-B14F-4D97-AF65-F5344CB8AC3E}">
        <p14:creationId xmlns:p14="http://schemas.microsoft.com/office/powerpoint/2010/main" val="1759228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a:solidFill>
                  <a:schemeClr val="tx1"/>
                </a:solidFill>
                <a:latin typeface="Frutiger 55 Roman" charset="0"/>
              </a:defRPr>
            </a:lvl1pPr>
            <a:lvl2pPr marL="742950" indent="-285750" defTabSz="950913" eaLnBrk="0" hangingPunct="0">
              <a:defRPr>
                <a:solidFill>
                  <a:schemeClr val="tx1"/>
                </a:solidFill>
                <a:latin typeface="Frutiger 55 Roman" charset="0"/>
              </a:defRPr>
            </a:lvl2pPr>
            <a:lvl3pPr marL="1143000" indent="-228600" defTabSz="950913" eaLnBrk="0" hangingPunct="0">
              <a:defRPr>
                <a:solidFill>
                  <a:schemeClr val="tx1"/>
                </a:solidFill>
                <a:latin typeface="Frutiger 55 Roman" charset="0"/>
              </a:defRPr>
            </a:lvl3pPr>
            <a:lvl4pPr marL="1600200" indent="-228600" defTabSz="950913" eaLnBrk="0" hangingPunct="0">
              <a:defRPr>
                <a:solidFill>
                  <a:schemeClr val="tx1"/>
                </a:solidFill>
                <a:latin typeface="Frutiger 55 Roman" charset="0"/>
              </a:defRPr>
            </a:lvl4pPr>
            <a:lvl5pPr marL="2057400" indent="-228600" defTabSz="950913" eaLnBrk="0" hangingPunct="0">
              <a:defRPr>
                <a:solidFill>
                  <a:schemeClr val="tx1"/>
                </a:solidFill>
                <a:latin typeface="Frutiger 55 Roman" charset="0"/>
              </a:defRPr>
            </a:lvl5pPr>
            <a:lvl6pPr marL="2514600" indent="-228600" defTabSz="950913" eaLnBrk="0" fontAlgn="base" hangingPunct="0">
              <a:spcBef>
                <a:spcPct val="0"/>
              </a:spcBef>
              <a:spcAft>
                <a:spcPct val="0"/>
              </a:spcAft>
              <a:defRPr>
                <a:solidFill>
                  <a:schemeClr val="tx1"/>
                </a:solidFill>
                <a:latin typeface="Frutiger 55 Roman" charset="0"/>
              </a:defRPr>
            </a:lvl6pPr>
            <a:lvl7pPr marL="2971800" indent="-228600" defTabSz="950913" eaLnBrk="0" fontAlgn="base" hangingPunct="0">
              <a:spcBef>
                <a:spcPct val="0"/>
              </a:spcBef>
              <a:spcAft>
                <a:spcPct val="0"/>
              </a:spcAft>
              <a:defRPr>
                <a:solidFill>
                  <a:schemeClr val="tx1"/>
                </a:solidFill>
                <a:latin typeface="Frutiger 55 Roman" charset="0"/>
              </a:defRPr>
            </a:lvl7pPr>
            <a:lvl8pPr marL="3429000" indent="-228600" defTabSz="950913" eaLnBrk="0" fontAlgn="base" hangingPunct="0">
              <a:spcBef>
                <a:spcPct val="0"/>
              </a:spcBef>
              <a:spcAft>
                <a:spcPct val="0"/>
              </a:spcAft>
              <a:defRPr>
                <a:solidFill>
                  <a:schemeClr val="tx1"/>
                </a:solidFill>
                <a:latin typeface="Frutiger 55 Roman" charset="0"/>
              </a:defRPr>
            </a:lvl8pPr>
            <a:lvl9pPr marL="3886200" indent="-228600" defTabSz="950913" eaLnBrk="0" fontAlgn="base" hangingPunct="0">
              <a:spcBef>
                <a:spcPct val="0"/>
              </a:spcBef>
              <a:spcAft>
                <a:spcPct val="0"/>
              </a:spcAft>
              <a:defRPr>
                <a:solidFill>
                  <a:schemeClr val="tx1"/>
                </a:solidFill>
                <a:latin typeface="Frutiger 55 Roman" charset="0"/>
              </a:defRPr>
            </a:lvl9pPr>
          </a:lstStyle>
          <a:p>
            <a:fld id="{003E916A-072C-874A-B62C-F27415A9151E}" type="slidenum">
              <a:rPr lang="zh-TW" altLang="en-US">
                <a:latin typeface="Arial" charset="0"/>
              </a:rPr>
              <a:pPr/>
              <a:t>46</a:t>
            </a:fld>
            <a:endParaRPr lang="en-US" altLang="zh-TW" dirty="0">
              <a:latin typeface="Arial" charset="0"/>
            </a:endParaRPr>
          </a:p>
        </p:txBody>
      </p:sp>
    </p:spTree>
    <p:extLst>
      <p:ext uri="{BB962C8B-B14F-4D97-AF65-F5344CB8AC3E}">
        <p14:creationId xmlns:p14="http://schemas.microsoft.com/office/powerpoint/2010/main" val="185481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Arial Unicode MS" charset="0"/>
            </a:endParaRPr>
          </a:p>
        </p:txBody>
      </p:sp>
      <p:sp>
        <p:nvSpPr>
          <p:cNvPr id="5529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4747" eaLnBrk="0" hangingPunct="0">
              <a:defRPr sz="2400">
                <a:solidFill>
                  <a:schemeClr val="tx1"/>
                </a:solidFill>
                <a:latin typeface="Frutiger 55 Roman" charset="0"/>
                <a:ea typeface="ＭＳ Ｐゴシック" charset="0"/>
                <a:cs typeface="ＭＳ Ｐゴシック" charset="0"/>
              </a:defRPr>
            </a:lvl1pPr>
            <a:lvl2pPr marL="730320" indent="-280892" defTabSz="934747" eaLnBrk="0" hangingPunct="0">
              <a:defRPr sz="2400">
                <a:solidFill>
                  <a:schemeClr val="tx1"/>
                </a:solidFill>
                <a:latin typeface="Frutiger 55 Roman" charset="0"/>
                <a:ea typeface="ＭＳ Ｐゴシック" charset="0"/>
              </a:defRPr>
            </a:lvl2pPr>
            <a:lvl3pPr marL="1123569" indent="-224714" defTabSz="934747" eaLnBrk="0" hangingPunct="0">
              <a:defRPr sz="2400">
                <a:solidFill>
                  <a:schemeClr val="tx1"/>
                </a:solidFill>
                <a:latin typeface="Frutiger 55 Roman" charset="0"/>
                <a:ea typeface="ＭＳ Ｐゴシック" charset="0"/>
              </a:defRPr>
            </a:lvl3pPr>
            <a:lvl4pPr marL="1572997" indent="-224714" defTabSz="934747" eaLnBrk="0" hangingPunct="0">
              <a:defRPr sz="2400">
                <a:solidFill>
                  <a:schemeClr val="tx1"/>
                </a:solidFill>
                <a:latin typeface="Frutiger 55 Roman" charset="0"/>
                <a:ea typeface="ＭＳ Ｐゴシック" charset="0"/>
              </a:defRPr>
            </a:lvl4pPr>
            <a:lvl5pPr marL="2022424" indent="-224714" defTabSz="934747" eaLnBrk="0" hangingPunct="0">
              <a:defRPr sz="2400">
                <a:solidFill>
                  <a:schemeClr val="tx1"/>
                </a:solidFill>
                <a:latin typeface="Frutiger 55 Roman" charset="0"/>
                <a:ea typeface="ＭＳ Ｐゴシック" charset="0"/>
              </a:defRPr>
            </a:lvl5pPr>
            <a:lvl6pPr marL="2471852" indent="-224714" defTabSz="934747" eaLnBrk="0" fontAlgn="base" hangingPunct="0">
              <a:spcBef>
                <a:spcPct val="0"/>
              </a:spcBef>
              <a:spcAft>
                <a:spcPct val="0"/>
              </a:spcAft>
              <a:defRPr sz="2400">
                <a:solidFill>
                  <a:schemeClr val="tx1"/>
                </a:solidFill>
                <a:latin typeface="Frutiger 55 Roman" charset="0"/>
                <a:ea typeface="ＭＳ Ｐゴシック" charset="0"/>
              </a:defRPr>
            </a:lvl6pPr>
            <a:lvl7pPr marL="2921279" indent="-224714" defTabSz="934747" eaLnBrk="0" fontAlgn="base" hangingPunct="0">
              <a:spcBef>
                <a:spcPct val="0"/>
              </a:spcBef>
              <a:spcAft>
                <a:spcPct val="0"/>
              </a:spcAft>
              <a:defRPr sz="2400">
                <a:solidFill>
                  <a:schemeClr val="tx1"/>
                </a:solidFill>
                <a:latin typeface="Frutiger 55 Roman" charset="0"/>
                <a:ea typeface="ＭＳ Ｐゴシック" charset="0"/>
              </a:defRPr>
            </a:lvl7pPr>
            <a:lvl8pPr marL="3370707" indent="-224714" defTabSz="934747" eaLnBrk="0" fontAlgn="base" hangingPunct="0">
              <a:spcBef>
                <a:spcPct val="0"/>
              </a:spcBef>
              <a:spcAft>
                <a:spcPct val="0"/>
              </a:spcAft>
              <a:defRPr sz="2400">
                <a:solidFill>
                  <a:schemeClr val="tx1"/>
                </a:solidFill>
                <a:latin typeface="Frutiger 55 Roman" charset="0"/>
                <a:ea typeface="ＭＳ Ｐゴシック" charset="0"/>
              </a:defRPr>
            </a:lvl8pPr>
            <a:lvl9pPr marL="3820135" indent="-224714" defTabSz="934747" eaLnBrk="0" fontAlgn="base" hangingPunct="0">
              <a:spcBef>
                <a:spcPct val="0"/>
              </a:spcBef>
              <a:spcAft>
                <a:spcPct val="0"/>
              </a:spcAft>
              <a:defRPr sz="2400">
                <a:solidFill>
                  <a:schemeClr val="tx1"/>
                </a:solidFill>
                <a:latin typeface="Frutiger 55 Roman" charset="0"/>
                <a:ea typeface="ＭＳ Ｐゴシック" charset="0"/>
              </a:defRPr>
            </a:lvl9pPr>
          </a:lstStyle>
          <a:p>
            <a:fld id="{60EAC7CF-385B-664C-80C4-B2E2179F6252}" type="slidenum">
              <a:rPr lang="zh-TW" altLang="en-US" sz="1100">
                <a:latin typeface="Arial" charset="0"/>
                <a:cs typeface="Arial Unicode MS" charset="0"/>
              </a:rPr>
              <a:pPr/>
              <a:t>5</a:t>
            </a:fld>
            <a:endParaRPr lang="en-US" altLang="zh-TW" sz="1100" dirty="0">
              <a:latin typeface="Arial" charset="0"/>
              <a:cs typeface="Arial Unicode MS" charset="0"/>
            </a:endParaRPr>
          </a:p>
        </p:txBody>
      </p:sp>
    </p:spTree>
    <p:extLst>
      <p:ext uri="{BB962C8B-B14F-4D97-AF65-F5344CB8AC3E}">
        <p14:creationId xmlns:p14="http://schemas.microsoft.com/office/powerpoint/2010/main" val="1068826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Arial" charset="0"/>
            </a:endParaRPr>
          </a:p>
        </p:txBody>
      </p:sp>
      <p:sp>
        <p:nvSpPr>
          <p:cNvPr id="57347" name="Header Placeholder 3"/>
          <p:cNvSpPr>
            <a:spLocks noGrp="1"/>
          </p:cNvSpPr>
          <p:nvPr>
            <p:ph type="hdr" sz="quarter" idx="4294967295"/>
          </p:nvPr>
        </p:nvSpPr>
        <p:spPr bwMode="auto">
          <a:xfrm>
            <a:off x="0" y="0"/>
            <a:ext cx="2972267" cy="456653"/>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2" tIns="45715" rIns="91432" bIns="45715"/>
          <a:lstStyle>
            <a:lvl1pPr eaLnBrk="0" hangingPunct="0">
              <a:defRPr sz="2400">
                <a:solidFill>
                  <a:schemeClr val="tx1"/>
                </a:solidFill>
                <a:latin typeface="Frutiger 55 Roman" charset="0"/>
                <a:ea typeface="ＭＳ Ｐゴシック" charset="0"/>
                <a:cs typeface="ＭＳ Ｐゴシック" charset="0"/>
              </a:defRPr>
            </a:lvl1pPr>
            <a:lvl2pPr marL="730320" indent="-280892" eaLnBrk="0" hangingPunct="0">
              <a:defRPr sz="2400">
                <a:solidFill>
                  <a:schemeClr val="tx1"/>
                </a:solidFill>
                <a:latin typeface="Frutiger 55 Roman" charset="0"/>
                <a:ea typeface="ＭＳ Ｐゴシック" charset="0"/>
              </a:defRPr>
            </a:lvl2pPr>
            <a:lvl3pPr marL="1123569" indent="-224714" eaLnBrk="0" hangingPunct="0">
              <a:defRPr sz="2400">
                <a:solidFill>
                  <a:schemeClr val="tx1"/>
                </a:solidFill>
                <a:latin typeface="Frutiger 55 Roman" charset="0"/>
                <a:ea typeface="ＭＳ Ｐゴシック" charset="0"/>
              </a:defRPr>
            </a:lvl3pPr>
            <a:lvl4pPr marL="1572997" indent="-224714" eaLnBrk="0" hangingPunct="0">
              <a:defRPr sz="2400">
                <a:solidFill>
                  <a:schemeClr val="tx1"/>
                </a:solidFill>
                <a:latin typeface="Frutiger 55 Roman" charset="0"/>
                <a:ea typeface="ＭＳ Ｐゴシック" charset="0"/>
              </a:defRPr>
            </a:lvl4pPr>
            <a:lvl5pPr marL="2022424" indent="-224714" eaLnBrk="0" hangingPunct="0">
              <a:defRPr sz="2400">
                <a:solidFill>
                  <a:schemeClr val="tx1"/>
                </a:solidFill>
                <a:latin typeface="Frutiger 55 Roman" charset="0"/>
                <a:ea typeface="ＭＳ Ｐゴシック" charset="0"/>
              </a:defRPr>
            </a:lvl5pPr>
            <a:lvl6pPr marL="2471852" indent="-224714" eaLnBrk="0" fontAlgn="base" hangingPunct="0">
              <a:spcBef>
                <a:spcPct val="0"/>
              </a:spcBef>
              <a:spcAft>
                <a:spcPct val="0"/>
              </a:spcAft>
              <a:defRPr sz="2400">
                <a:solidFill>
                  <a:schemeClr val="tx1"/>
                </a:solidFill>
                <a:latin typeface="Frutiger 55 Roman" charset="0"/>
                <a:ea typeface="ＭＳ Ｐゴシック" charset="0"/>
              </a:defRPr>
            </a:lvl6pPr>
            <a:lvl7pPr marL="2921279" indent="-224714" eaLnBrk="0" fontAlgn="base" hangingPunct="0">
              <a:spcBef>
                <a:spcPct val="0"/>
              </a:spcBef>
              <a:spcAft>
                <a:spcPct val="0"/>
              </a:spcAft>
              <a:defRPr sz="2400">
                <a:solidFill>
                  <a:schemeClr val="tx1"/>
                </a:solidFill>
                <a:latin typeface="Frutiger 55 Roman" charset="0"/>
                <a:ea typeface="ＭＳ Ｐゴシック" charset="0"/>
              </a:defRPr>
            </a:lvl7pPr>
            <a:lvl8pPr marL="3370707" indent="-224714" eaLnBrk="0" fontAlgn="base" hangingPunct="0">
              <a:spcBef>
                <a:spcPct val="0"/>
              </a:spcBef>
              <a:spcAft>
                <a:spcPct val="0"/>
              </a:spcAft>
              <a:defRPr sz="2400">
                <a:solidFill>
                  <a:schemeClr val="tx1"/>
                </a:solidFill>
                <a:latin typeface="Frutiger 55 Roman" charset="0"/>
                <a:ea typeface="ＭＳ Ｐゴシック" charset="0"/>
              </a:defRPr>
            </a:lvl8pPr>
            <a:lvl9pPr marL="3820135" indent="-224714" eaLnBrk="0" fontAlgn="base" hangingPunct="0">
              <a:spcBef>
                <a:spcPct val="0"/>
              </a:spcBef>
              <a:spcAft>
                <a:spcPct val="0"/>
              </a:spcAft>
              <a:defRPr sz="2400">
                <a:solidFill>
                  <a:schemeClr val="tx1"/>
                </a:solidFill>
                <a:latin typeface="Frutiger 55 Roman" charset="0"/>
                <a:ea typeface="ＭＳ Ｐゴシック" charset="0"/>
              </a:defRPr>
            </a:lvl9pPr>
          </a:lstStyle>
          <a:p>
            <a:pPr eaLnBrk="1" hangingPunct="1"/>
            <a:r>
              <a:rPr lang="en-US" sz="1800" dirty="0">
                <a:latin typeface="Arial" charset="0"/>
              </a:rPr>
              <a:t>PLEASE KEEP CONFIDENTIAL - WINDBEAM RISK ADVISORY, LLC</a:t>
            </a:r>
          </a:p>
        </p:txBody>
      </p:sp>
    </p:spTree>
    <p:extLst>
      <p:ext uri="{BB962C8B-B14F-4D97-AF65-F5344CB8AC3E}">
        <p14:creationId xmlns:p14="http://schemas.microsoft.com/office/powerpoint/2010/main" val="386844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Tree>
    <p:extLst>
      <p:ext uri="{BB962C8B-B14F-4D97-AF65-F5344CB8AC3E}">
        <p14:creationId xmlns:p14="http://schemas.microsoft.com/office/powerpoint/2010/main" val="1933303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a:solidFill>
                  <a:schemeClr val="tx1"/>
                </a:solidFill>
                <a:latin typeface="Frutiger 55 Roman" charset="0"/>
              </a:defRPr>
            </a:lvl1pPr>
            <a:lvl2pPr marL="742950" indent="-285750" defTabSz="950913" eaLnBrk="0" hangingPunct="0">
              <a:defRPr>
                <a:solidFill>
                  <a:schemeClr val="tx1"/>
                </a:solidFill>
                <a:latin typeface="Frutiger 55 Roman" charset="0"/>
              </a:defRPr>
            </a:lvl2pPr>
            <a:lvl3pPr marL="1143000" indent="-228600" defTabSz="950913" eaLnBrk="0" hangingPunct="0">
              <a:defRPr>
                <a:solidFill>
                  <a:schemeClr val="tx1"/>
                </a:solidFill>
                <a:latin typeface="Frutiger 55 Roman" charset="0"/>
              </a:defRPr>
            </a:lvl3pPr>
            <a:lvl4pPr marL="1600200" indent="-228600" defTabSz="950913" eaLnBrk="0" hangingPunct="0">
              <a:defRPr>
                <a:solidFill>
                  <a:schemeClr val="tx1"/>
                </a:solidFill>
                <a:latin typeface="Frutiger 55 Roman" charset="0"/>
              </a:defRPr>
            </a:lvl4pPr>
            <a:lvl5pPr marL="2057400" indent="-228600" defTabSz="950913" eaLnBrk="0" hangingPunct="0">
              <a:defRPr>
                <a:solidFill>
                  <a:schemeClr val="tx1"/>
                </a:solidFill>
                <a:latin typeface="Frutiger 55 Roman" charset="0"/>
              </a:defRPr>
            </a:lvl5pPr>
            <a:lvl6pPr marL="2514600" indent="-228600" defTabSz="950913" eaLnBrk="0" fontAlgn="base" hangingPunct="0">
              <a:spcBef>
                <a:spcPct val="0"/>
              </a:spcBef>
              <a:spcAft>
                <a:spcPct val="0"/>
              </a:spcAft>
              <a:defRPr>
                <a:solidFill>
                  <a:schemeClr val="tx1"/>
                </a:solidFill>
                <a:latin typeface="Frutiger 55 Roman" charset="0"/>
              </a:defRPr>
            </a:lvl6pPr>
            <a:lvl7pPr marL="2971800" indent="-228600" defTabSz="950913" eaLnBrk="0" fontAlgn="base" hangingPunct="0">
              <a:spcBef>
                <a:spcPct val="0"/>
              </a:spcBef>
              <a:spcAft>
                <a:spcPct val="0"/>
              </a:spcAft>
              <a:defRPr>
                <a:solidFill>
                  <a:schemeClr val="tx1"/>
                </a:solidFill>
                <a:latin typeface="Frutiger 55 Roman" charset="0"/>
              </a:defRPr>
            </a:lvl7pPr>
            <a:lvl8pPr marL="3429000" indent="-228600" defTabSz="950913" eaLnBrk="0" fontAlgn="base" hangingPunct="0">
              <a:spcBef>
                <a:spcPct val="0"/>
              </a:spcBef>
              <a:spcAft>
                <a:spcPct val="0"/>
              </a:spcAft>
              <a:defRPr>
                <a:solidFill>
                  <a:schemeClr val="tx1"/>
                </a:solidFill>
                <a:latin typeface="Frutiger 55 Roman" charset="0"/>
              </a:defRPr>
            </a:lvl8pPr>
            <a:lvl9pPr marL="3886200" indent="-228600" defTabSz="950913" eaLnBrk="0" fontAlgn="base" hangingPunct="0">
              <a:spcBef>
                <a:spcPct val="0"/>
              </a:spcBef>
              <a:spcAft>
                <a:spcPct val="0"/>
              </a:spcAft>
              <a:defRPr>
                <a:solidFill>
                  <a:schemeClr val="tx1"/>
                </a:solidFill>
                <a:latin typeface="Frutiger 55 Roman" charset="0"/>
              </a:defRPr>
            </a:lvl9pPr>
          </a:lstStyle>
          <a:p>
            <a:fld id="{67692011-ADB4-2040-8E0B-2120D5EADCA7}" type="slidenum">
              <a:rPr lang="zh-TW" altLang="en-US">
                <a:latin typeface="Arial" charset="0"/>
              </a:rPr>
              <a:pPr/>
              <a:t>14</a:t>
            </a:fld>
            <a:endParaRPr lang="en-US" altLang="zh-TW" dirty="0">
              <a:latin typeface="Arial" charset="0"/>
            </a:endParaRPr>
          </a:p>
        </p:txBody>
      </p:sp>
    </p:spTree>
    <p:extLst>
      <p:ext uri="{BB962C8B-B14F-4D97-AF65-F5344CB8AC3E}">
        <p14:creationId xmlns:p14="http://schemas.microsoft.com/office/powerpoint/2010/main" val="2066571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a:solidFill>
                  <a:schemeClr val="tx1"/>
                </a:solidFill>
                <a:latin typeface="Frutiger 55 Roman" charset="0"/>
              </a:defRPr>
            </a:lvl1pPr>
            <a:lvl2pPr marL="742950" indent="-285750" defTabSz="950913" eaLnBrk="0" hangingPunct="0">
              <a:defRPr>
                <a:solidFill>
                  <a:schemeClr val="tx1"/>
                </a:solidFill>
                <a:latin typeface="Frutiger 55 Roman" charset="0"/>
              </a:defRPr>
            </a:lvl2pPr>
            <a:lvl3pPr marL="1143000" indent="-228600" defTabSz="950913" eaLnBrk="0" hangingPunct="0">
              <a:defRPr>
                <a:solidFill>
                  <a:schemeClr val="tx1"/>
                </a:solidFill>
                <a:latin typeface="Frutiger 55 Roman" charset="0"/>
              </a:defRPr>
            </a:lvl3pPr>
            <a:lvl4pPr marL="1600200" indent="-228600" defTabSz="950913" eaLnBrk="0" hangingPunct="0">
              <a:defRPr>
                <a:solidFill>
                  <a:schemeClr val="tx1"/>
                </a:solidFill>
                <a:latin typeface="Frutiger 55 Roman" charset="0"/>
              </a:defRPr>
            </a:lvl4pPr>
            <a:lvl5pPr marL="2057400" indent="-228600" defTabSz="950913" eaLnBrk="0" hangingPunct="0">
              <a:defRPr>
                <a:solidFill>
                  <a:schemeClr val="tx1"/>
                </a:solidFill>
                <a:latin typeface="Frutiger 55 Roman" charset="0"/>
              </a:defRPr>
            </a:lvl5pPr>
            <a:lvl6pPr marL="2514600" indent="-228600" defTabSz="950913" eaLnBrk="0" fontAlgn="base" hangingPunct="0">
              <a:spcBef>
                <a:spcPct val="0"/>
              </a:spcBef>
              <a:spcAft>
                <a:spcPct val="0"/>
              </a:spcAft>
              <a:defRPr>
                <a:solidFill>
                  <a:schemeClr val="tx1"/>
                </a:solidFill>
                <a:latin typeface="Frutiger 55 Roman" charset="0"/>
              </a:defRPr>
            </a:lvl6pPr>
            <a:lvl7pPr marL="2971800" indent="-228600" defTabSz="950913" eaLnBrk="0" fontAlgn="base" hangingPunct="0">
              <a:spcBef>
                <a:spcPct val="0"/>
              </a:spcBef>
              <a:spcAft>
                <a:spcPct val="0"/>
              </a:spcAft>
              <a:defRPr>
                <a:solidFill>
                  <a:schemeClr val="tx1"/>
                </a:solidFill>
                <a:latin typeface="Frutiger 55 Roman" charset="0"/>
              </a:defRPr>
            </a:lvl7pPr>
            <a:lvl8pPr marL="3429000" indent="-228600" defTabSz="950913" eaLnBrk="0" fontAlgn="base" hangingPunct="0">
              <a:spcBef>
                <a:spcPct val="0"/>
              </a:spcBef>
              <a:spcAft>
                <a:spcPct val="0"/>
              </a:spcAft>
              <a:defRPr>
                <a:solidFill>
                  <a:schemeClr val="tx1"/>
                </a:solidFill>
                <a:latin typeface="Frutiger 55 Roman" charset="0"/>
              </a:defRPr>
            </a:lvl8pPr>
            <a:lvl9pPr marL="3886200" indent="-228600" defTabSz="950913" eaLnBrk="0" fontAlgn="base" hangingPunct="0">
              <a:spcBef>
                <a:spcPct val="0"/>
              </a:spcBef>
              <a:spcAft>
                <a:spcPct val="0"/>
              </a:spcAft>
              <a:defRPr>
                <a:solidFill>
                  <a:schemeClr val="tx1"/>
                </a:solidFill>
                <a:latin typeface="Frutiger 55 Roman" charset="0"/>
              </a:defRPr>
            </a:lvl9pPr>
          </a:lstStyle>
          <a:p>
            <a:fld id="{08F64E61-6C5F-1441-A7AE-9FE29EA338B8}" type="slidenum">
              <a:rPr lang="zh-TW" altLang="en-US">
                <a:latin typeface="Arial" charset="0"/>
              </a:rPr>
              <a:pPr/>
              <a:t>15</a:t>
            </a:fld>
            <a:endParaRPr lang="en-US" altLang="zh-TW" dirty="0">
              <a:latin typeface="Arial" charset="0"/>
            </a:endParaRPr>
          </a:p>
        </p:txBody>
      </p:sp>
    </p:spTree>
    <p:extLst>
      <p:ext uri="{BB962C8B-B14F-4D97-AF65-F5344CB8AC3E}">
        <p14:creationId xmlns:p14="http://schemas.microsoft.com/office/powerpoint/2010/main" val="297238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a:solidFill>
                  <a:schemeClr val="tx1"/>
                </a:solidFill>
                <a:latin typeface="Frutiger 55 Roman" charset="0"/>
              </a:defRPr>
            </a:lvl1pPr>
            <a:lvl2pPr marL="742950" indent="-285750" defTabSz="950913" eaLnBrk="0" hangingPunct="0">
              <a:defRPr>
                <a:solidFill>
                  <a:schemeClr val="tx1"/>
                </a:solidFill>
                <a:latin typeface="Frutiger 55 Roman" charset="0"/>
              </a:defRPr>
            </a:lvl2pPr>
            <a:lvl3pPr marL="1143000" indent="-228600" defTabSz="950913" eaLnBrk="0" hangingPunct="0">
              <a:defRPr>
                <a:solidFill>
                  <a:schemeClr val="tx1"/>
                </a:solidFill>
                <a:latin typeface="Frutiger 55 Roman" charset="0"/>
              </a:defRPr>
            </a:lvl3pPr>
            <a:lvl4pPr marL="1600200" indent="-228600" defTabSz="950913" eaLnBrk="0" hangingPunct="0">
              <a:defRPr>
                <a:solidFill>
                  <a:schemeClr val="tx1"/>
                </a:solidFill>
                <a:latin typeface="Frutiger 55 Roman" charset="0"/>
              </a:defRPr>
            </a:lvl4pPr>
            <a:lvl5pPr marL="2057400" indent="-228600" defTabSz="950913" eaLnBrk="0" hangingPunct="0">
              <a:defRPr>
                <a:solidFill>
                  <a:schemeClr val="tx1"/>
                </a:solidFill>
                <a:latin typeface="Frutiger 55 Roman" charset="0"/>
              </a:defRPr>
            </a:lvl5pPr>
            <a:lvl6pPr marL="2514600" indent="-228600" defTabSz="950913" eaLnBrk="0" fontAlgn="base" hangingPunct="0">
              <a:spcBef>
                <a:spcPct val="0"/>
              </a:spcBef>
              <a:spcAft>
                <a:spcPct val="0"/>
              </a:spcAft>
              <a:defRPr>
                <a:solidFill>
                  <a:schemeClr val="tx1"/>
                </a:solidFill>
                <a:latin typeface="Frutiger 55 Roman" charset="0"/>
              </a:defRPr>
            </a:lvl6pPr>
            <a:lvl7pPr marL="2971800" indent="-228600" defTabSz="950913" eaLnBrk="0" fontAlgn="base" hangingPunct="0">
              <a:spcBef>
                <a:spcPct val="0"/>
              </a:spcBef>
              <a:spcAft>
                <a:spcPct val="0"/>
              </a:spcAft>
              <a:defRPr>
                <a:solidFill>
                  <a:schemeClr val="tx1"/>
                </a:solidFill>
                <a:latin typeface="Frutiger 55 Roman" charset="0"/>
              </a:defRPr>
            </a:lvl7pPr>
            <a:lvl8pPr marL="3429000" indent="-228600" defTabSz="950913" eaLnBrk="0" fontAlgn="base" hangingPunct="0">
              <a:spcBef>
                <a:spcPct val="0"/>
              </a:spcBef>
              <a:spcAft>
                <a:spcPct val="0"/>
              </a:spcAft>
              <a:defRPr>
                <a:solidFill>
                  <a:schemeClr val="tx1"/>
                </a:solidFill>
                <a:latin typeface="Frutiger 55 Roman" charset="0"/>
              </a:defRPr>
            </a:lvl8pPr>
            <a:lvl9pPr marL="3886200" indent="-228600" defTabSz="950913" eaLnBrk="0" fontAlgn="base" hangingPunct="0">
              <a:spcBef>
                <a:spcPct val="0"/>
              </a:spcBef>
              <a:spcAft>
                <a:spcPct val="0"/>
              </a:spcAft>
              <a:defRPr>
                <a:solidFill>
                  <a:schemeClr val="tx1"/>
                </a:solidFill>
                <a:latin typeface="Frutiger 55 Roman" charset="0"/>
              </a:defRPr>
            </a:lvl9pPr>
          </a:lstStyle>
          <a:p>
            <a:fld id="{93853287-3F15-7D4B-9148-5C3B3AEE3AD3}" type="slidenum">
              <a:rPr lang="zh-TW" altLang="en-US">
                <a:latin typeface="Arial" charset="0"/>
              </a:rPr>
              <a:pPr/>
              <a:t>16</a:t>
            </a:fld>
            <a:endParaRPr lang="en-US" altLang="zh-TW" dirty="0">
              <a:latin typeface="Arial" charset="0"/>
            </a:endParaRPr>
          </a:p>
        </p:txBody>
      </p:sp>
    </p:spTree>
    <p:extLst>
      <p:ext uri="{BB962C8B-B14F-4D97-AF65-F5344CB8AC3E}">
        <p14:creationId xmlns:p14="http://schemas.microsoft.com/office/powerpoint/2010/main" val="1496672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x-none" altLang="x-none">
              <a:latin typeface="Arial Unicode MS"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eaLnBrk="0" hangingPunct="0">
              <a:defRPr>
                <a:solidFill>
                  <a:schemeClr val="tx1"/>
                </a:solidFill>
                <a:latin typeface="Frutiger 55 Roman" charset="0"/>
              </a:defRPr>
            </a:lvl1pPr>
            <a:lvl2pPr marL="742950" indent="-285750" defTabSz="950913" eaLnBrk="0" hangingPunct="0">
              <a:defRPr>
                <a:solidFill>
                  <a:schemeClr val="tx1"/>
                </a:solidFill>
                <a:latin typeface="Frutiger 55 Roman" charset="0"/>
              </a:defRPr>
            </a:lvl2pPr>
            <a:lvl3pPr marL="1143000" indent="-228600" defTabSz="950913" eaLnBrk="0" hangingPunct="0">
              <a:defRPr>
                <a:solidFill>
                  <a:schemeClr val="tx1"/>
                </a:solidFill>
                <a:latin typeface="Frutiger 55 Roman" charset="0"/>
              </a:defRPr>
            </a:lvl3pPr>
            <a:lvl4pPr marL="1600200" indent="-228600" defTabSz="950913" eaLnBrk="0" hangingPunct="0">
              <a:defRPr>
                <a:solidFill>
                  <a:schemeClr val="tx1"/>
                </a:solidFill>
                <a:latin typeface="Frutiger 55 Roman" charset="0"/>
              </a:defRPr>
            </a:lvl4pPr>
            <a:lvl5pPr marL="2057400" indent="-228600" defTabSz="950913" eaLnBrk="0" hangingPunct="0">
              <a:defRPr>
                <a:solidFill>
                  <a:schemeClr val="tx1"/>
                </a:solidFill>
                <a:latin typeface="Frutiger 55 Roman" charset="0"/>
              </a:defRPr>
            </a:lvl5pPr>
            <a:lvl6pPr marL="2514600" indent="-228600" defTabSz="950913" eaLnBrk="0" fontAlgn="base" hangingPunct="0">
              <a:spcBef>
                <a:spcPct val="0"/>
              </a:spcBef>
              <a:spcAft>
                <a:spcPct val="0"/>
              </a:spcAft>
              <a:defRPr>
                <a:solidFill>
                  <a:schemeClr val="tx1"/>
                </a:solidFill>
                <a:latin typeface="Frutiger 55 Roman" charset="0"/>
              </a:defRPr>
            </a:lvl6pPr>
            <a:lvl7pPr marL="2971800" indent="-228600" defTabSz="950913" eaLnBrk="0" fontAlgn="base" hangingPunct="0">
              <a:spcBef>
                <a:spcPct val="0"/>
              </a:spcBef>
              <a:spcAft>
                <a:spcPct val="0"/>
              </a:spcAft>
              <a:defRPr>
                <a:solidFill>
                  <a:schemeClr val="tx1"/>
                </a:solidFill>
                <a:latin typeface="Frutiger 55 Roman" charset="0"/>
              </a:defRPr>
            </a:lvl7pPr>
            <a:lvl8pPr marL="3429000" indent="-228600" defTabSz="950913" eaLnBrk="0" fontAlgn="base" hangingPunct="0">
              <a:spcBef>
                <a:spcPct val="0"/>
              </a:spcBef>
              <a:spcAft>
                <a:spcPct val="0"/>
              </a:spcAft>
              <a:defRPr>
                <a:solidFill>
                  <a:schemeClr val="tx1"/>
                </a:solidFill>
                <a:latin typeface="Frutiger 55 Roman" charset="0"/>
              </a:defRPr>
            </a:lvl8pPr>
            <a:lvl9pPr marL="3886200" indent="-228600" defTabSz="950913" eaLnBrk="0" fontAlgn="base" hangingPunct="0">
              <a:spcBef>
                <a:spcPct val="0"/>
              </a:spcBef>
              <a:spcAft>
                <a:spcPct val="0"/>
              </a:spcAft>
              <a:defRPr>
                <a:solidFill>
                  <a:schemeClr val="tx1"/>
                </a:solidFill>
                <a:latin typeface="Frutiger 55 Roman" charset="0"/>
              </a:defRPr>
            </a:lvl9pPr>
          </a:lstStyle>
          <a:p>
            <a:fld id="{465F141B-F40C-2542-8C80-94D731A55E9D}" type="slidenum">
              <a:rPr lang="zh-TW" altLang="en-US">
                <a:latin typeface="Arial" charset="0"/>
              </a:rPr>
              <a:pPr/>
              <a:t>17</a:t>
            </a:fld>
            <a:endParaRPr lang="en-US" altLang="zh-TW" dirty="0">
              <a:latin typeface="Arial" charset="0"/>
            </a:endParaRPr>
          </a:p>
        </p:txBody>
      </p:sp>
    </p:spTree>
    <p:extLst>
      <p:ext uri="{BB962C8B-B14F-4D97-AF65-F5344CB8AC3E}">
        <p14:creationId xmlns:p14="http://schemas.microsoft.com/office/powerpoint/2010/main" val="448218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4" name="Date Placeholder 3"/>
          <p:cNvSpPr>
            <a:spLocks noGrp="1"/>
          </p:cNvSpPr>
          <p:nvPr>
            <p:ph type="dt" sz="half" idx="10"/>
          </p:nvPr>
        </p:nvSpPr>
        <p:spPr/>
        <p:txBody>
          <a:bodyPr/>
          <a:lstStyle/>
          <a:p>
            <a:fld id="{903CF3E0-73DC-C344-B015-4D2C732DB887}" type="datetime1">
              <a:rPr lang="en-US" smtClean="0"/>
              <a:t>4/19/17</a:t>
            </a:fld>
            <a:endParaRPr lang="en-US" dirty="0"/>
          </a:p>
        </p:txBody>
      </p:sp>
      <p:sp>
        <p:nvSpPr>
          <p:cNvPr id="5" name="Footer Placeholder 4"/>
          <p:cNvSpPr>
            <a:spLocks noGrp="1"/>
          </p:cNvSpPr>
          <p:nvPr>
            <p:ph type="ftr" sz="quarter" idx="11"/>
          </p:nvPr>
        </p:nvSpPr>
        <p:spPr/>
        <p:txBody>
          <a:bodyPr/>
          <a:lstStyle/>
          <a:p>
            <a:r>
              <a:rPr lang="en-US" dirty="0" smtClean="0"/>
              <a:t>PROPERTY OF WINDBEAM RISK ANALYTICS, LLC</a:t>
            </a:r>
            <a:endParaRPr lang="en-US" dirty="0"/>
          </a:p>
        </p:txBody>
      </p:sp>
      <p:sp>
        <p:nvSpPr>
          <p:cNvPr id="9" name="Rectangle 8"/>
          <p:cNvSpPr/>
          <p:nvPr/>
        </p:nvSpPr>
        <p:spPr>
          <a:xfrm>
            <a:off x="345441"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13" name="Rectangle 12"/>
          <p:cNvSpPr/>
          <p:nvPr/>
        </p:nvSpPr>
        <p:spPr>
          <a:xfrm>
            <a:off x="7712714" y="3136659"/>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14" name="Rectangle 13"/>
          <p:cNvSpPr/>
          <p:nvPr/>
        </p:nvSpPr>
        <p:spPr>
          <a:xfrm>
            <a:off x="445484" y="3055622"/>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2F067EB2-6527-ED4A-87C7-DF4E4193F380}" type="slidenum">
              <a:rPr lang="en-US" smtClean="0"/>
              <a:t>‹#›</a:t>
            </a:fld>
            <a:endParaRPr lang="en-US" dirty="0"/>
          </a:p>
        </p:txBody>
      </p:sp>
      <p:sp>
        <p:nvSpPr>
          <p:cNvPr id="11" name="Rectangle 10"/>
          <p:cNvSpPr/>
          <p:nvPr/>
        </p:nvSpPr>
        <p:spPr>
          <a:xfrm>
            <a:off x="541822" y="4559277"/>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4"/>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BDDBA-24C7-1F46-AAC0-B0BBEC316ED3}" type="datetime1">
              <a:rPr lang="en-US" smtClean="0"/>
              <a:t>4/19/17</a:t>
            </a:fld>
            <a:endParaRPr lang="en-US" dirty="0"/>
          </a:p>
        </p:txBody>
      </p:sp>
      <p:sp>
        <p:nvSpPr>
          <p:cNvPr id="5" name="Footer Placeholder 4"/>
          <p:cNvSpPr>
            <a:spLocks noGrp="1"/>
          </p:cNvSpPr>
          <p:nvPr>
            <p:ph type="ftr" sz="quarter" idx="11"/>
          </p:nvPr>
        </p:nvSpPr>
        <p:spPr/>
        <p:txBody>
          <a:bodyPr/>
          <a:lstStyle/>
          <a:p>
            <a:r>
              <a:rPr lang="en-US" dirty="0" smtClean="0"/>
              <a:t>PROPERTY OF WINDBEAM RISK ANALYTICS, LLC</a:t>
            </a:r>
            <a:endParaRPr lang="en-US" dirty="0"/>
          </a:p>
        </p:txBody>
      </p:sp>
      <p:sp>
        <p:nvSpPr>
          <p:cNvPr id="6" name="Slide Number Placeholder 5"/>
          <p:cNvSpPr>
            <a:spLocks noGrp="1"/>
          </p:cNvSpPr>
          <p:nvPr>
            <p:ph type="sldNum" sz="quarter" idx="12"/>
          </p:nvPr>
        </p:nvSpPr>
        <p:spPr/>
        <p:txBody>
          <a:bodyPr/>
          <a:lstStyle/>
          <a:p>
            <a:fld id="{2F067EB2-6527-ED4A-87C7-DF4E4193F38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marL="0" algn="ctr" defTabSz="914309" rtl="0" eaLnBrk="1" latinLnBrk="0" hangingPunct="1"/>
            <a:endParaRPr lang="en-US" sz="1800" kern="1200" dirty="0">
              <a:solidFill>
                <a:schemeClr val="lt1"/>
              </a:solidFill>
              <a:latin typeface="+mn-lt"/>
              <a:ea typeface="+mn-ea"/>
              <a:cs typeface="+mn-cs"/>
            </a:endParaRPr>
          </a:p>
        </p:txBody>
      </p:sp>
      <p:sp>
        <p:nvSpPr>
          <p:cNvPr id="8" name="Rectangle 7"/>
          <p:cNvSpPr/>
          <p:nvPr/>
        </p:nvSpPr>
        <p:spPr>
          <a:xfrm>
            <a:off x="6955226" y="351410"/>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2" name="Vertical Title 1"/>
          <p:cNvSpPr>
            <a:spLocks noGrp="1"/>
          </p:cNvSpPr>
          <p:nvPr>
            <p:ph type="title" orient="vert"/>
          </p:nvPr>
        </p:nvSpPr>
        <p:spPr>
          <a:xfrm>
            <a:off x="7048577" y="395428"/>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1000"/>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9E0081-5C06-9744-8A25-580CBF7A43D6}" type="datetime1">
              <a:rPr lang="en-US" smtClean="0"/>
              <a:t>4/19/17</a:t>
            </a:fld>
            <a:endParaRPr lang="en-US" dirty="0"/>
          </a:p>
        </p:txBody>
      </p:sp>
      <p:sp>
        <p:nvSpPr>
          <p:cNvPr id="5" name="Footer Placeholder 4"/>
          <p:cNvSpPr>
            <a:spLocks noGrp="1"/>
          </p:cNvSpPr>
          <p:nvPr>
            <p:ph type="ftr" sz="quarter" idx="11"/>
          </p:nvPr>
        </p:nvSpPr>
        <p:spPr/>
        <p:txBody>
          <a:bodyPr/>
          <a:lstStyle/>
          <a:p>
            <a:r>
              <a:rPr lang="en-US" dirty="0" smtClean="0"/>
              <a:t>PROPERTY OF WINDBEAM RISK ANALYTICS, LLC</a:t>
            </a:r>
            <a:endParaRPr lang="en-US" dirty="0"/>
          </a:p>
        </p:txBody>
      </p:sp>
      <p:sp>
        <p:nvSpPr>
          <p:cNvPr id="6" name="Slide Number Placeholder 5"/>
          <p:cNvSpPr>
            <a:spLocks noGrp="1"/>
          </p:cNvSpPr>
          <p:nvPr>
            <p:ph type="sldNum" sz="quarter" idx="12"/>
          </p:nvPr>
        </p:nvSpPr>
        <p:spPr/>
        <p:txBody>
          <a:bodyPr/>
          <a:lstStyle/>
          <a:p>
            <a:fld id="{2F067EB2-6527-ED4A-87C7-DF4E4193F38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6239"/>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smtClean="0">
                <a:latin typeface="Optima" charset="0"/>
                <a:ea typeface="ＭＳ Ｐゴシック" charset="0"/>
                <a:cs typeface="Optima" charset="0"/>
              </a:defRPr>
            </a:lvl1pPr>
          </a:lstStyle>
          <a:p>
            <a:pPr>
              <a:defRPr/>
            </a:pPr>
            <a:fld id="{DEAFFB35-B6EC-EF43-801A-980B2FC4A858}" type="slidenum">
              <a:rPr lang="en-US"/>
              <a:pPr>
                <a:defRPr/>
              </a:pPr>
              <a:t>‹#›</a:t>
            </a:fld>
            <a:endParaRPr lang="en-US" dirty="0"/>
          </a:p>
        </p:txBody>
      </p:sp>
    </p:spTree>
    <p:extLst>
      <p:ext uri="{BB962C8B-B14F-4D97-AF65-F5344CB8AC3E}">
        <p14:creationId xmlns:p14="http://schemas.microsoft.com/office/powerpoint/2010/main" val="4009950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95614" y="0"/>
            <a:ext cx="7866785" cy="85580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95614" y="1528330"/>
            <a:ext cx="3850409" cy="44825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84568" y="1528330"/>
            <a:ext cx="3850409" cy="4482523"/>
          </a:xfrm>
        </p:spPr>
        <p:txBody>
          <a:bodyPr rtlCol="0">
            <a:normAutofit/>
          </a:bodyPr>
          <a:lstStyle/>
          <a:p>
            <a:pPr lvl="0"/>
            <a:endParaRPr lang="en-US" noProof="0" dirty="0"/>
          </a:p>
        </p:txBody>
      </p:sp>
      <p:sp>
        <p:nvSpPr>
          <p:cNvPr id="5" name="Slide Number Placeholder 4"/>
          <p:cNvSpPr>
            <a:spLocks noGrp="1"/>
          </p:cNvSpPr>
          <p:nvPr>
            <p:ph type="sldNum" sz="quarter" idx="10"/>
          </p:nvPr>
        </p:nvSpPr>
        <p:spPr>
          <a:xfrm>
            <a:off x="8143876" y="6247535"/>
            <a:ext cx="375227" cy="344920"/>
          </a:xfrm>
        </p:spPr>
        <p:txBody>
          <a:bodyPr/>
          <a:lstStyle>
            <a:lvl1pPr>
              <a:defRPr/>
            </a:lvl1pPr>
          </a:lstStyle>
          <a:p>
            <a:fld id="{77689C76-3CE3-244B-B1AB-A355BC8D7DC3}" type="slidenum">
              <a:rPr lang="zh-TW" altLang="en-US"/>
              <a:pPr/>
              <a:t>‹#›</a:t>
            </a:fld>
            <a:endParaRPr lang="en-US" altLang="zh-TW" dirty="0"/>
          </a:p>
        </p:txBody>
      </p:sp>
    </p:spTree>
    <p:extLst>
      <p:ext uri="{BB962C8B-B14F-4D97-AF65-F5344CB8AC3E}">
        <p14:creationId xmlns:p14="http://schemas.microsoft.com/office/powerpoint/2010/main" val="25478232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95614" y="0"/>
            <a:ext cx="7866785" cy="85580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95614" y="1528330"/>
            <a:ext cx="3850409" cy="44825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84568" y="1528330"/>
            <a:ext cx="3850409" cy="44825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143876" y="6247535"/>
            <a:ext cx="375227" cy="344920"/>
          </a:xfrm>
        </p:spPr>
        <p:txBody>
          <a:bodyPr/>
          <a:lstStyle>
            <a:lvl1pPr>
              <a:defRPr/>
            </a:lvl1pPr>
          </a:lstStyle>
          <a:p>
            <a:fld id="{2D046D57-8B3A-2846-BEF0-9D2EE893DB83}" type="slidenum">
              <a:rPr lang="zh-TW" altLang="en-US"/>
              <a:pPr/>
              <a:t>‹#›</a:t>
            </a:fld>
            <a:endParaRPr lang="en-US" altLang="zh-TW" dirty="0"/>
          </a:p>
        </p:txBody>
      </p:sp>
    </p:spTree>
    <p:extLst>
      <p:ext uri="{BB962C8B-B14F-4D97-AF65-F5344CB8AC3E}">
        <p14:creationId xmlns:p14="http://schemas.microsoft.com/office/powerpoint/2010/main" val="20925661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EC64A6-8013-1B45-9D84-B3FF1C52980F}" type="datetime1">
              <a:rPr lang="en-US" smtClean="0"/>
              <a:t>4/19/17</a:t>
            </a:fld>
            <a:endParaRPr lang="en-US" dirty="0"/>
          </a:p>
        </p:txBody>
      </p:sp>
      <p:sp>
        <p:nvSpPr>
          <p:cNvPr id="5" name="Footer Placeholder 4"/>
          <p:cNvSpPr>
            <a:spLocks noGrp="1"/>
          </p:cNvSpPr>
          <p:nvPr>
            <p:ph type="ftr" sz="quarter" idx="11"/>
          </p:nvPr>
        </p:nvSpPr>
        <p:spPr/>
        <p:txBody>
          <a:bodyPr/>
          <a:lstStyle/>
          <a:p>
            <a:r>
              <a:rPr lang="en-US" dirty="0" smtClean="0"/>
              <a:t>PROPERTY OF WINDBEAM RISK ANALYTICS, LLC</a:t>
            </a:r>
            <a:endParaRPr lang="en-US" dirty="0"/>
          </a:p>
        </p:txBody>
      </p:sp>
      <p:sp>
        <p:nvSpPr>
          <p:cNvPr id="6" name="Slide Number Placeholder 5"/>
          <p:cNvSpPr>
            <a:spLocks noGrp="1"/>
          </p:cNvSpPr>
          <p:nvPr>
            <p:ph type="sldNum" sz="quarter" idx="12"/>
          </p:nvPr>
        </p:nvSpPr>
        <p:spPr/>
        <p:txBody>
          <a:bodyPr/>
          <a:lstStyle/>
          <a:p>
            <a:fld id="{2F067EB2-6527-ED4A-87C7-DF4E4193F38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4" name="Date Placeholder 3"/>
          <p:cNvSpPr>
            <a:spLocks noGrp="1"/>
          </p:cNvSpPr>
          <p:nvPr>
            <p:ph type="dt" sz="half" idx="10"/>
          </p:nvPr>
        </p:nvSpPr>
        <p:spPr/>
        <p:txBody>
          <a:bodyPr/>
          <a:lstStyle/>
          <a:p>
            <a:fld id="{3FA30044-8C97-6A48-A73C-05F8ED071264}" type="datetime1">
              <a:rPr lang="en-US" smtClean="0"/>
              <a:t>4/19/17</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16" name="Rectangle 15"/>
          <p:cNvSpPr/>
          <p:nvPr/>
        </p:nvSpPr>
        <p:spPr>
          <a:xfrm>
            <a:off x="567656" y="3048001"/>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5" name="Footer Placeholder 4"/>
          <p:cNvSpPr>
            <a:spLocks noGrp="1"/>
          </p:cNvSpPr>
          <p:nvPr>
            <p:ph type="ftr" sz="quarter" idx="11"/>
          </p:nvPr>
        </p:nvSpPr>
        <p:spPr/>
        <p:txBody>
          <a:bodyPr/>
          <a:lstStyle/>
          <a:p>
            <a:r>
              <a:rPr lang="en-US" dirty="0" smtClean="0"/>
              <a:t>PROPERTY OF WINDBEAM RISK ANALYTICS, LLC</a:t>
            </a:r>
            <a:endParaRPr lang="en-US" dirty="0"/>
          </a:p>
        </p:txBody>
      </p:sp>
      <p:sp>
        <p:nvSpPr>
          <p:cNvPr id="6" name="Slide Number Placeholder 5"/>
          <p:cNvSpPr>
            <a:spLocks noGrp="1"/>
          </p:cNvSpPr>
          <p:nvPr>
            <p:ph type="sldNum" sz="quarter" idx="12"/>
          </p:nvPr>
        </p:nvSpPr>
        <p:spPr/>
        <p:txBody>
          <a:bodyPr/>
          <a:lstStyle/>
          <a:p>
            <a:fld id="{2F067EB2-6527-ED4A-87C7-DF4E4193F380}" type="slidenum">
              <a:rPr lang="en-US" smtClean="0"/>
              <a:t>‹#›</a:t>
            </a:fld>
            <a:endParaRPr lang="en-US" dirty="0"/>
          </a:p>
        </p:txBody>
      </p:sp>
      <p:sp>
        <p:nvSpPr>
          <p:cNvPr id="2" name="Title 1"/>
          <p:cNvSpPr>
            <a:spLocks noGrp="1"/>
          </p:cNvSpPr>
          <p:nvPr>
            <p:ph type="title"/>
          </p:nvPr>
        </p:nvSpPr>
        <p:spPr>
          <a:xfrm>
            <a:off x="736456" y="3200400"/>
            <a:ext cx="7696200" cy="1295401"/>
          </a:xfrm>
        </p:spPr>
        <p:txBody>
          <a:bodyPr anchor="b" anchorCtr="0">
            <a:noAutofit/>
          </a:bodyPr>
          <a:lstStyle>
            <a:lvl1pPr algn="ctr" defTabSz="914309"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3" name="Text Placeholder 2"/>
          <p:cNvSpPr>
            <a:spLocks noGrp="1"/>
          </p:cNvSpPr>
          <p:nvPr>
            <p:ph type="body" idx="1"/>
          </p:nvPr>
        </p:nvSpPr>
        <p:spPr>
          <a:xfrm>
            <a:off x="736456" y="4607511"/>
            <a:ext cx="7696200" cy="523783"/>
          </a:xfrm>
        </p:spPr>
        <p:txBody>
          <a:bodyPr anchor="ctr">
            <a:normAutofit/>
          </a:bodyPr>
          <a:lstStyle>
            <a:lvl1pPr marL="0" indent="0" algn="ctr">
              <a:buNone/>
              <a:defRPr sz="2000" cap="all" spc="250" baseline="0">
                <a:solidFill>
                  <a:srgbClr val="FFFFFF"/>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8"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9" y="408373"/>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868F8F-CE57-4C41-8B66-0E4DC110386B}" type="datetime1">
              <a:rPr lang="en-US" smtClean="0"/>
              <a:t>4/19/17</a:t>
            </a:fld>
            <a:endParaRPr lang="en-US" dirty="0"/>
          </a:p>
        </p:txBody>
      </p:sp>
      <p:sp>
        <p:nvSpPr>
          <p:cNvPr id="6" name="Footer Placeholder 5"/>
          <p:cNvSpPr>
            <a:spLocks noGrp="1"/>
          </p:cNvSpPr>
          <p:nvPr>
            <p:ph type="ftr" sz="quarter" idx="11"/>
          </p:nvPr>
        </p:nvSpPr>
        <p:spPr/>
        <p:txBody>
          <a:bodyPr/>
          <a:lstStyle/>
          <a:p>
            <a:r>
              <a:rPr lang="en-US" dirty="0" smtClean="0"/>
              <a:t>PROPERTY OF WINDBEAM RISK ANALYTICS, LLC</a:t>
            </a:r>
            <a:endParaRPr lang="en-US" dirty="0"/>
          </a:p>
        </p:txBody>
      </p:sp>
      <p:sp>
        <p:nvSpPr>
          <p:cNvPr id="7" name="Slide Number Placeholder 6"/>
          <p:cNvSpPr>
            <a:spLocks noGrp="1"/>
          </p:cNvSpPr>
          <p:nvPr>
            <p:ph type="sldNum" sz="quarter" idx="12"/>
          </p:nvPr>
        </p:nvSpPr>
        <p:spPr/>
        <p:txBody>
          <a:bodyPr/>
          <a:lstStyle/>
          <a:p>
            <a:fld id="{2F067EB2-6527-ED4A-87C7-DF4E4193F38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9" y="408373"/>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9" y="1722438"/>
            <a:ext cx="4040188" cy="639762"/>
          </a:xfrm>
        </p:spPr>
        <p:txBody>
          <a:bodyPr anchor="b">
            <a:noAutofit/>
          </a:bodyPr>
          <a:lstStyle>
            <a:lvl1pPr marL="0" indent="0" algn="ctr">
              <a:buNone/>
              <a:defRPr sz="22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9"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722438"/>
            <a:ext cx="4041775" cy="639762"/>
          </a:xfrm>
        </p:spPr>
        <p:txBody>
          <a:bodyPr anchor="b">
            <a:noAutofit/>
          </a:bodyPr>
          <a:lstStyle>
            <a:lvl1pPr marL="0" indent="0" algn="ctr">
              <a:buNone/>
              <a:defRPr sz="22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8FD0D5-4F71-BA4E-A9FB-A17878C6B06E}" type="datetime1">
              <a:rPr lang="en-US" smtClean="0"/>
              <a:t>4/19/17</a:t>
            </a:fld>
            <a:endParaRPr lang="en-US" dirty="0"/>
          </a:p>
        </p:txBody>
      </p:sp>
      <p:sp>
        <p:nvSpPr>
          <p:cNvPr id="8" name="Footer Placeholder 7"/>
          <p:cNvSpPr>
            <a:spLocks noGrp="1"/>
          </p:cNvSpPr>
          <p:nvPr>
            <p:ph type="ftr" sz="quarter" idx="11"/>
          </p:nvPr>
        </p:nvSpPr>
        <p:spPr/>
        <p:txBody>
          <a:bodyPr/>
          <a:lstStyle/>
          <a:p>
            <a:r>
              <a:rPr lang="en-US" dirty="0" smtClean="0"/>
              <a:t>PROPERTY OF WINDBEAM RISK ANALYTICS, LLC</a:t>
            </a:r>
            <a:endParaRPr lang="en-US" dirty="0"/>
          </a:p>
        </p:txBody>
      </p:sp>
      <p:sp>
        <p:nvSpPr>
          <p:cNvPr id="9" name="Slide Number Placeholder 8"/>
          <p:cNvSpPr>
            <a:spLocks noGrp="1"/>
          </p:cNvSpPr>
          <p:nvPr>
            <p:ph type="sldNum" sz="quarter" idx="12"/>
          </p:nvPr>
        </p:nvSpPr>
        <p:spPr/>
        <p:txBody>
          <a:bodyPr/>
          <a:lstStyle/>
          <a:p>
            <a:fld id="{2F067EB2-6527-ED4A-87C7-DF4E4193F38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FE1804-FA7D-B946-8039-5A2C8F0C844F}" type="datetime1">
              <a:rPr lang="en-US" smtClean="0"/>
              <a:t>4/19/17</a:t>
            </a:fld>
            <a:endParaRPr lang="en-US" dirty="0"/>
          </a:p>
        </p:txBody>
      </p:sp>
      <p:sp>
        <p:nvSpPr>
          <p:cNvPr id="4" name="Footer Placeholder 3"/>
          <p:cNvSpPr>
            <a:spLocks noGrp="1"/>
          </p:cNvSpPr>
          <p:nvPr>
            <p:ph type="ftr" sz="quarter" idx="11"/>
          </p:nvPr>
        </p:nvSpPr>
        <p:spPr/>
        <p:txBody>
          <a:bodyPr/>
          <a:lstStyle/>
          <a:p>
            <a:r>
              <a:rPr lang="en-US" dirty="0" smtClean="0"/>
              <a:t>PROPERTY OF WINDBEAM RISK ANALYTICS, LLC</a:t>
            </a:r>
            <a:endParaRPr lang="en-US" dirty="0"/>
          </a:p>
        </p:txBody>
      </p:sp>
      <p:sp>
        <p:nvSpPr>
          <p:cNvPr id="5" name="Slide Number Placeholder 4"/>
          <p:cNvSpPr>
            <a:spLocks noGrp="1"/>
          </p:cNvSpPr>
          <p:nvPr>
            <p:ph type="sldNum" sz="quarter" idx="12"/>
          </p:nvPr>
        </p:nvSpPr>
        <p:spPr/>
        <p:txBody>
          <a:bodyPr/>
          <a:lstStyle/>
          <a:p>
            <a:fld id="{2F067EB2-6527-ED4A-87C7-DF4E4193F38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2" name="Date Placeholder 1"/>
          <p:cNvSpPr>
            <a:spLocks noGrp="1"/>
          </p:cNvSpPr>
          <p:nvPr>
            <p:ph type="dt" sz="half" idx="10"/>
          </p:nvPr>
        </p:nvSpPr>
        <p:spPr/>
        <p:txBody>
          <a:bodyPr/>
          <a:lstStyle/>
          <a:p>
            <a:fld id="{BEBA0087-4897-F14D-ACD5-DE48368CCD9C}" type="datetime1">
              <a:rPr lang="en-US" smtClean="0"/>
              <a:t>4/19/17</a:t>
            </a:fld>
            <a:endParaRPr lang="en-US" dirty="0"/>
          </a:p>
        </p:txBody>
      </p:sp>
      <p:sp>
        <p:nvSpPr>
          <p:cNvPr id="3" name="Footer Placeholder 2"/>
          <p:cNvSpPr>
            <a:spLocks noGrp="1"/>
          </p:cNvSpPr>
          <p:nvPr>
            <p:ph type="ftr" sz="quarter" idx="11"/>
          </p:nvPr>
        </p:nvSpPr>
        <p:spPr/>
        <p:txBody>
          <a:bodyPr/>
          <a:lstStyle/>
          <a:p>
            <a:r>
              <a:rPr lang="en-US" dirty="0" smtClean="0"/>
              <a:t>PROPERTY OF WINDBEAM RISK ANALYTICS, LLC</a:t>
            </a:r>
            <a:endParaRPr lang="en-US" dirty="0"/>
          </a:p>
        </p:txBody>
      </p:sp>
      <p:sp>
        <p:nvSpPr>
          <p:cNvPr id="4" name="Slide Number Placeholder 3"/>
          <p:cNvSpPr>
            <a:spLocks noGrp="1"/>
          </p:cNvSpPr>
          <p:nvPr>
            <p:ph type="sldNum" sz="quarter" idx="12"/>
          </p:nvPr>
        </p:nvSpPr>
        <p:spPr/>
        <p:txBody>
          <a:bodyPr/>
          <a:lstStyle/>
          <a:p>
            <a:fld id="{2F067EB2-6527-ED4A-87C7-DF4E4193F38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BEC491-4597-5B49-BBAE-799A9E9D4B1D}" type="datetime1">
              <a:rPr lang="en-US" smtClean="0"/>
              <a:t>4/19/17</a:t>
            </a:fld>
            <a:endParaRPr lang="en-US" dirty="0"/>
          </a:p>
        </p:txBody>
      </p:sp>
      <p:sp>
        <p:nvSpPr>
          <p:cNvPr id="6" name="Footer Placeholder 5"/>
          <p:cNvSpPr>
            <a:spLocks noGrp="1"/>
          </p:cNvSpPr>
          <p:nvPr>
            <p:ph type="ftr" sz="quarter" idx="11"/>
          </p:nvPr>
        </p:nvSpPr>
        <p:spPr/>
        <p:txBody>
          <a:bodyPr/>
          <a:lstStyle/>
          <a:p>
            <a:r>
              <a:rPr lang="en-US" dirty="0" smtClean="0"/>
              <a:t>PROPERTY OF WINDBEAM RISK ANALYTICS, LLC</a:t>
            </a:r>
            <a:endParaRPr lang="en-US" dirty="0"/>
          </a:p>
        </p:txBody>
      </p:sp>
      <p:sp>
        <p:nvSpPr>
          <p:cNvPr id="7" name="Slide Number Placeholder 6"/>
          <p:cNvSpPr>
            <a:spLocks noGrp="1"/>
          </p:cNvSpPr>
          <p:nvPr>
            <p:ph type="sldNum" sz="quarter" idx="12"/>
          </p:nvPr>
        </p:nvSpPr>
        <p:spPr/>
        <p:txBody>
          <a:bodyPr/>
          <a:lstStyle/>
          <a:p>
            <a:fld id="{2F067EB2-6527-ED4A-87C7-DF4E4193F380}" type="slidenum">
              <a:rPr lang="en-US" smtClean="0"/>
              <a:t>‹#›</a:t>
            </a:fld>
            <a:endParaRPr lang="en-US"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r>
              <a:rPr lang="en-US" dirty="0" smtClean="0"/>
              <a:t>Drag picture to placeholder or click icon to add</a:t>
            </a:r>
            <a:endParaRPr lang="en-US" dirty="0"/>
          </a:p>
        </p:txBody>
      </p:sp>
      <p:sp>
        <p:nvSpPr>
          <p:cNvPr id="5" name="Date Placeholder 4"/>
          <p:cNvSpPr>
            <a:spLocks noGrp="1"/>
          </p:cNvSpPr>
          <p:nvPr>
            <p:ph type="dt" sz="half" idx="10"/>
          </p:nvPr>
        </p:nvSpPr>
        <p:spPr/>
        <p:txBody>
          <a:bodyPr/>
          <a:lstStyle/>
          <a:p>
            <a:fld id="{A57B187C-489B-2C4C-9114-E1687ECDA111}" type="datetime1">
              <a:rPr lang="en-US" smtClean="0"/>
              <a:t>4/19/17</a:t>
            </a:fld>
            <a:endParaRPr lang="en-US" dirty="0"/>
          </a:p>
        </p:txBody>
      </p:sp>
      <p:sp>
        <p:nvSpPr>
          <p:cNvPr id="7" name="Slide Number Placeholder 6"/>
          <p:cNvSpPr>
            <a:spLocks noGrp="1"/>
          </p:cNvSpPr>
          <p:nvPr>
            <p:ph type="sldNum" sz="quarter" idx="12"/>
          </p:nvPr>
        </p:nvSpPr>
        <p:spPr/>
        <p:txBody>
          <a:bodyPr/>
          <a:lstStyle/>
          <a:p>
            <a:fld id="{2F067EB2-6527-ED4A-87C7-DF4E4193F380}" type="slidenum">
              <a:rPr lang="en-US" smtClean="0"/>
              <a:t>‹#›</a:t>
            </a:fld>
            <a:endParaRPr lang="en-US" dirty="0"/>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6" name="Footer Placeholder 5"/>
          <p:cNvSpPr>
            <a:spLocks noGrp="1"/>
          </p:cNvSpPr>
          <p:nvPr>
            <p:ph type="ftr" sz="quarter" idx="11"/>
          </p:nvPr>
        </p:nvSpPr>
        <p:spPr/>
        <p:txBody>
          <a:bodyPr/>
          <a:lstStyle/>
          <a:p>
            <a:r>
              <a:rPr lang="en-US" dirty="0" smtClean="0"/>
              <a:t>PROPERTY OF WINDBEAM RISK ANALYTICS, LLC</a:t>
            </a:r>
            <a:endParaRPr lang="en-US" dirty="0"/>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4" name="Text Placeholder 3"/>
          <p:cNvSpPr>
            <a:spLocks noGrp="1"/>
          </p:cNvSpPr>
          <p:nvPr>
            <p:ph type="body" sz="half" idx="2"/>
          </p:nvPr>
        </p:nvSpPr>
        <p:spPr>
          <a:xfrm>
            <a:off x="956289" y="5656557"/>
            <a:ext cx="7244736" cy="401715"/>
          </a:xfrm>
        </p:spPr>
        <p:txBody>
          <a:bodyPr anchor="ctr">
            <a:normAutofit/>
          </a:bodyPr>
          <a:lstStyle>
            <a:lvl1pPr marL="0" indent="0" algn="ctr">
              <a:buNone/>
              <a:defRPr sz="1500" cap="all" spc="250" baseline="0">
                <a:solidFill>
                  <a:srgbClr val="FFFFFF"/>
                </a:solidFill>
              </a:defRPr>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1"/>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3" name="Text Placeholder 2"/>
          <p:cNvSpPr>
            <a:spLocks noGrp="1"/>
          </p:cNvSpPr>
          <p:nvPr>
            <p:ph type="body" idx="1"/>
          </p:nvPr>
        </p:nvSpPr>
        <p:spPr>
          <a:xfrm>
            <a:off x="457200" y="1752601"/>
            <a:ext cx="8229600" cy="4373563"/>
          </a:xfrm>
          <a:prstGeom prst="rect">
            <a:avLst/>
          </a:prstGeom>
        </p:spPr>
        <p:txBody>
          <a:bodyPr vert="horz" lIns="91431" tIns="45715" rIns="91431"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31" tIns="45715" rIns="91431" bIns="45715" rtlCol="0" anchor="ctr"/>
          <a:lstStyle>
            <a:lvl1pPr algn="l">
              <a:defRPr sz="1200">
                <a:solidFill>
                  <a:schemeClr val="tx2"/>
                </a:solidFill>
              </a:defRPr>
            </a:lvl1pPr>
          </a:lstStyle>
          <a:p>
            <a:fld id="{440E9437-FC05-A345-8FB6-77FC53A75695}" type="datetime1">
              <a:rPr lang="en-US" smtClean="0"/>
              <a:t>4/19/17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31" tIns="45715" rIns="91431" bIns="45715" rtlCol="0" anchor="ctr"/>
          <a:lstStyle>
            <a:lvl1pPr algn="ctr">
              <a:defRPr sz="1200">
                <a:solidFill>
                  <a:schemeClr val="tx2"/>
                </a:solidFill>
              </a:defRPr>
            </a:lvl1pPr>
          </a:lstStyle>
          <a:p>
            <a:r>
              <a:rPr lang="en-US" dirty="0" smtClean="0"/>
              <a:t>PROPERTY OF WINDBEAM RISK ANALYTICS, LLC</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31" tIns="45715" rIns="91431" bIns="45715" rtlCol="0" anchor="ctr"/>
          <a:lstStyle>
            <a:lvl1pPr algn="r">
              <a:defRPr sz="1200">
                <a:solidFill>
                  <a:schemeClr val="tx2"/>
                </a:solidFill>
              </a:defRPr>
            </a:lvl1pPr>
          </a:lstStyle>
          <a:p>
            <a:fld id="{2F067EB2-6527-ED4A-87C7-DF4E4193F380}" type="slidenum">
              <a:rPr lang="en-US" smtClean="0"/>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marL="0" algn="ctr" defTabSz="914309" rtl="0" eaLnBrk="1" latinLnBrk="0" hangingPunct="1"/>
            <a:endParaRPr lang="en-US" sz="1800" kern="1200" dirty="0">
              <a:solidFill>
                <a:schemeClr val="lt1"/>
              </a:solidFill>
              <a:latin typeface="+mn-lt"/>
              <a:ea typeface="+mn-ea"/>
              <a:cs typeface="+mn-cs"/>
            </a:endParaRPr>
          </a:p>
        </p:txBody>
      </p:sp>
      <p:sp>
        <p:nvSpPr>
          <p:cNvPr id="10" name="Rectangle 9"/>
          <p:cNvSpPr/>
          <p:nvPr/>
        </p:nvSpPr>
        <p:spPr>
          <a:xfrm>
            <a:off x="372863" y="372863"/>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en-US" dirty="0"/>
          </a:p>
        </p:txBody>
      </p:sp>
      <p:sp>
        <p:nvSpPr>
          <p:cNvPr id="2" name="Title Placeholder 1"/>
          <p:cNvSpPr>
            <a:spLocks noGrp="1"/>
          </p:cNvSpPr>
          <p:nvPr>
            <p:ph type="title"/>
          </p:nvPr>
        </p:nvSpPr>
        <p:spPr>
          <a:xfrm>
            <a:off x="426129" y="408373"/>
            <a:ext cx="8260672" cy="1039427"/>
          </a:xfrm>
          <a:prstGeom prst="rect">
            <a:avLst/>
          </a:prstGeom>
        </p:spPr>
        <p:txBody>
          <a:bodyPr vert="horz" lIns="91431" tIns="45715" rIns="91431" bIns="45715"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ctr" defTabSz="914309"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866" indent="-228577" algn="l" defTabSz="914309"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16" indent="-228577" algn="l" defTabSz="914309"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309" indent="-228577" algn="l" defTabSz="914309"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032" indent="-228577" algn="l" defTabSz="914309"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325" indent="-228577" algn="l" defTabSz="914309"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186" indent="-182862" algn="l" defTabSz="914309"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479" indent="-182862" algn="l" defTabSz="914309"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341" indent="-182862" algn="l" defTabSz="914309"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202" indent="-182862" algn="l" defTabSz="914309"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tags" Target="../tags/tag5.xml"/><Relationship Id="rId2"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1" Type="http://schemas.openxmlformats.org/officeDocument/2006/relationships/tags" Target="../tags/tag6.xml"/><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diagramData" Target="../diagrams/data4.xml"/><Relationship Id="rId5" Type="http://schemas.openxmlformats.org/officeDocument/2006/relationships/diagramLayout" Target="../diagrams/layout4.xml"/><Relationship Id="rId6" Type="http://schemas.openxmlformats.org/officeDocument/2006/relationships/diagramQuickStyle" Target="../diagrams/quickStyle4.xml"/><Relationship Id="rId7" Type="http://schemas.openxmlformats.org/officeDocument/2006/relationships/diagramColors" Target="../diagrams/colors4.xml"/><Relationship Id="rId8" Type="http://schemas.microsoft.com/office/2007/relationships/diagramDrawing" Target="../diagrams/drawing4.xml"/><Relationship Id="rId1" Type="http://schemas.openxmlformats.org/officeDocument/2006/relationships/tags" Target="../tags/tag7.xml"/><Relationship Id="rId2"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1" Type="http://schemas.openxmlformats.org/officeDocument/2006/relationships/tags" Target="../tags/tag1.x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4.xml"/><Relationship Id="rId2" Type="http://schemas.openxmlformats.org/officeDocument/2006/relationships/diagramData" Target="../diagrams/data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 Id="rId3" Type="http://schemas.openxmlformats.org/officeDocument/2006/relationships/image" Target="../media/image4.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 Id="rId3" Type="http://schemas.openxmlformats.org/officeDocument/2006/relationships/image" Target="../media/image15.jp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3.xml"/><Relationship Id="rId1" Type="http://schemas.openxmlformats.org/officeDocument/2006/relationships/tags" Target="../tags/tag8.xml"/><Relationship Id="rId2" Type="http://schemas.openxmlformats.org/officeDocument/2006/relationships/tags" Target="../tags/tag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4.xml"/><Relationship Id="rId1" Type="http://schemas.openxmlformats.org/officeDocument/2006/relationships/tags" Target="../tags/tag10.xml"/><Relationship Id="rId2" Type="http://schemas.openxmlformats.org/officeDocument/2006/relationships/tags" Target="../tags/tag1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5.xml"/><Relationship Id="rId1" Type="http://schemas.openxmlformats.org/officeDocument/2006/relationships/tags" Target="../tags/tag12.xml"/><Relationship Id="rId2" Type="http://schemas.openxmlformats.org/officeDocument/2006/relationships/tags" Target="../tags/tag1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notesSlide" Target="../notesSlides/notesSlide16.xml"/><Relationship Id="rId5" Type="http://schemas.openxmlformats.org/officeDocument/2006/relationships/image" Target="../media/image16.wmf"/><Relationship Id="rId1" Type="http://schemas.openxmlformats.org/officeDocument/2006/relationships/tags" Target="../tags/tag14.xml"/><Relationship Id="rId2" Type="http://schemas.openxmlformats.org/officeDocument/2006/relationships/tags" Target="../tags/tag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wmf"/></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7.xml"/><Relationship Id="rId1" Type="http://schemas.openxmlformats.org/officeDocument/2006/relationships/tags" Target="../tags/tag16.xml"/><Relationship Id="rId2" Type="http://schemas.openxmlformats.org/officeDocument/2006/relationships/tags" Target="../tags/tag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18.xml"/><Relationship Id="rId5" Type="http://schemas.openxmlformats.org/officeDocument/2006/relationships/image" Target="../media/image18.wmf"/><Relationship Id="rId1" Type="http://schemas.openxmlformats.org/officeDocument/2006/relationships/tags" Target="../tags/tag18.xml"/><Relationship Id="rId2" Type="http://schemas.openxmlformats.org/officeDocument/2006/relationships/tags" Target="../tags/tag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0.xml"/><Relationship Id="rId1" Type="http://schemas.openxmlformats.org/officeDocument/2006/relationships/tags" Target="../tags/tag20.xml"/><Relationship Id="rId2" Type="http://schemas.openxmlformats.org/officeDocument/2006/relationships/tags" Target="../tags/tag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1.xml"/><Relationship Id="rId1" Type="http://schemas.openxmlformats.org/officeDocument/2006/relationships/tags" Target="../tags/tag22.xml"/><Relationship Id="rId2" Type="http://schemas.openxmlformats.org/officeDocument/2006/relationships/tags" Target="../tags/tag23.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2.xml"/><Relationship Id="rId1" Type="http://schemas.openxmlformats.org/officeDocument/2006/relationships/tags" Target="../tags/tag24.xml"/><Relationship Id="rId2" Type="http://schemas.openxmlformats.org/officeDocument/2006/relationships/tags" Target="../tags/tag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2.xml"/><Relationship Id="rId3"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1" Type="http://schemas.openxmlformats.org/officeDocument/2006/relationships/tags" Target="../tags/tag3.xml"/><Relationship Id="rId2" Type="http://schemas.openxmlformats.org/officeDocument/2006/relationships/tags" Target="../tags/tag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hart" Target="../charts/char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diagramData" Target="../diagrams/data10.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4.xml"/><Relationship Id="rId2" Type="http://schemas.openxmlformats.org/officeDocument/2006/relationships/diagramData" Target="../diagrams/data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5.xml"/><Relationship Id="rId2" Type="http://schemas.openxmlformats.org/officeDocument/2006/relationships/diagramData" Target="../diagrams/data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donna@windbeamrisk.co" TargetMode="External"/><Relationship Id="rId3" Type="http://schemas.openxmlformats.org/officeDocument/2006/relationships/hyperlink" Target="http://www.windbeamrisk.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4114512" y="5493399"/>
            <a:ext cx="4191000" cy="1174103"/>
          </a:xfrm>
        </p:spPr>
        <p:txBody>
          <a:bodyPr rtlCol="0">
            <a:normAutofit/>
          </a:bodyPr>
          <a:lstStyle/>
          <a:p>
            <a:pPr algn="r">
              <a:defRPr/>
            </a:pPr>
            <a:r>
              <a:rPr lang="en-US" sz="1600" spc="100" dirty="0">
                <a:solidFill>
                  <a:srgbClr val="17176C"/>
                </a:solidFill>
              </a:rPr>
              <a:t>Donna Marie Howe</a:t>
            </a:r>
            <a:br>
              <a:rPr lang="en-US" sz="1600" spc="100" dirty="0">
                <a:solidFill>
                  <a:srgbClr val="17176C"/>
                </a:solidFill>
              </a:rPr>
            </a:br>
            <a:r>
              <a:rPr lang="en-US" sz="1600" spc="100" dirty="0">
                <a:solidFill>
                  <a:srgbClr val="17176C"/>
                </a:solidFill>
              </a:rPr>
              <a:t>CEO &amp; Founder</a:t>
            </a:r>
            <a:br>
              <a:rPr lang="en-US" sz="1600" spc="100" dirty="0">
                <a:solidFill>
                  <a:srgbClr val="17176C"/>
                </a:solidFill>
              </a:rPr>
            </a:br>
            <a:r>
              <a:rPr lang="en-US" sz="1600" spc="100" dirty="0">
                <a:solidFill>
                  <a:srgbClr val="17176C"/>
                </a:solidFill>
              </a:rPr>
              <a:t> Windbeam Risk Analytics, </a:t>
            </a:r>
            <a:r>
              <a:rPr lang="en-US" sz="1600" spc="100" dirty="0" smtClean="0">
                <a:solidFill>
                  <a:srgbClr val="17176C"/>
                </a:solidFill>
              </a:rPr>
              <a:t>LLC  APR 19, 2017</a:t>
            </a:r>
            <a:endParaRPr lang="en-US" sz="1600" spc="100" dirty="0">
              <a:solidFill>
                <a:srgbClr val="17176C"/>
              </a:solidFill>
            </a:endParaRPr>
          </a:p>
        </p:txBody>
      </p:sp>
      <p:sp>
        <p:nvSpPr>
          <p:cNvPr id="2" name="TextBox 1"/>
          <p:cNvSpPr txBox="1"/>
          <p:nvPr/>
        </p:nvSpPr>
        <p:spPr>
          <a:xfrm>
            <a:off x="524764" y="3166578"/>
            <a:ext cx="6716970" cy="1426964"/>
          </a:xfrm>
          <a:prstGeom prst="rect">
            <a:avLst/>
          </a:prstGeom>
          <a:noFill/>
        </p:spPr>
        <p:txBody>
          <a:bodyPr wrap="square" lIns="83119" tIns="41559" rIns="83119" bIns="41559" rtlCol="0">
            <a:spAutoFit/>
          </a:bodyPr>
          <a:lstStyle/>
          <a:p>
            <a:r>
              <a:rPr lang="en-US" sz="4400" dirty="0"/>
              <a:t>Buy-Side</a:t>
            </a:r>
          </a:p>
          <a:p>
            <a:r>
              <a:rPr lang="en-US" sz="4400" dirty="0"/>
              <a:t>Risk Management</a:t>
            </a:r>
          </a:p>
        </p:txBody>
      </p:sp>
    </p:spTree>
    <p:extLst>
      <p:ext uri="{BB962C8B-B14F-4D97-AF65-F5344CB8AC3E}">
        <p14:creationId xmlns:p14="http://schemas.microsoft.com/office/powerpoint/2010/main" val="3766836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fontScale="90000"/>
          </a:bodyPr>
          <a:lstStyle/>
          <a:p>
            <a:pPr eaLnBrk="1" hangingPunct="1"/>
            <a:r>
              <a:rPr lang="en-US" altLang="x-none" dirty="0"/>
              <a:t>Then what? Correlation kicks in</a:t>
            </a:r>
          </a:p>
        </p:txBody>
      </p:sp>
      <p:sp>
        <p:nvSpPr>
          <p:cNvPr id="47107" name="Content Placeholder 2"/>
          <p:cNvSpPr>
            <a:spLocks noGrp="1"/>
          </p:cNvSpPr>
          <p:nvPr>
            <p:ph sz="half" idx="1"/>
          </p:nvPr>
        </p:nvSpPr>
        <p:spPr>
          <a:xfrm>
            <a:off x="457489" y="1280103"/>
            <a:ext cx="4038023" cy="5316682"/>
          </a:xfrm>
        </p:spPr>
        <p:txBody>
          <a:bodyPr>
            <a:normAutofit fontScale="92500"/>
          </a:bodyPr>
          <a:lstStyle/>
          <a:p>
            <a:pPr eaLnBrk="1" hangingPunct="1"/>
            <a:r>
              <a:rPr lang="en-US" altLang="x-none" sz="2182" dirty="0"/>
              <a:t>Correlation/covariance matrix </a:t>
            </a:r>
            <a:r>
              <a:rPr lang="en-US" altLang="x-none" sz="2182" dirty="0" smtClean="0"/>
              <a:t>creation</a:t>
            </a:r>
            <a:endParaRPr lang="en-US" altLang="x-none" sz="2182" dirty="0"/>
          </a:p>
          <a:p>
            <a:pPr eaLnBrk="1" hangingPunct="1"/>
            <a:r>
              <a:rPr lang="en-US" altLang="x-none" sz="2182" dirty="0"/>
              <a:t>If all the price changes are driven by the same event (positive correlation), then the portfolio could lose $23,910</a:t>
            </a:r>
          </a:p>
          <a:p>
            <a:pPr eaLnBrk="1" hangingPunct="1"/>
            <a:r>
              <a:rPr lang="en-US" altLang="x-none" sz="2182" dirty="0"/>
              <a:t>If the price changes are all driven by different, independent events; then the portfolio could lose perhaps $7,970</a:t>
            </a:r>
          </a:p>
          <a:p>
            <a:pPr eaLnBrk="1" hangingPunct="1"/>
            <a:r>
              <a:rPr lang="en-US" altLang="x-none" sz="2182" dirty="0"/>
              <a:t>If the event for one asset causes gains for the other two (negative correlation), the loss could be $5,250 </a:t>
            </a:r>
          </a:p>
        </p:txBody>
      </p:sp>
      <p:sp>
        <p:nvSpPr>
          <p:cNvPr id="15364" name="Slide Number Placeholder 4"/>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E7E00C54-AE38-D940-8535-2C5898A70120}" type="slidenum">
              <a:rPr lang="en-US" altLang="x-none">
                <a:solidFill>
                  <a:srgbClr val="898989"/>
                </a:solidFill>
                <a:latin typeface="Arial" charset="0"/>
                <a:ea typeface="MS PGothic" charset="-128"/>
              </a:rPr>
              <a:pPr/>
              <a:t>10</a:t>
            </a:fld>
            <a:endParaRPr lang="en-US" altLang="x-none" dirty="0">
              <a:solidFill>
                <a:srgbClr val="898989"/>
              </a:solidFill>
              <a:latin typeface="Arial" charset="0"/>
              <a:ea typeface="MS PGothic" charset="-128"/>
            </a:endParaRPr>
          </a:p>
        </p:txBody>
      </p:sp>
      <p:graphicFrame>
        <p:nvGraphicFramePr>
          <p:cNvPr id="6" name="Chart 5"/>
          <p:cNvGraphicFramePr>
            <a:graphicFrameLocks noGrp="1"/>
          </p:cNvGraphicFramePr>
          <p:nvPr/>
        </p:nvGraphicFramePr>
        <p:xfrm>
          <a:off x="4648199" y="1143000"/>
          <a:ext cx="4263965"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673923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x-none" dirty="0"/>
              <a:t>Flaws in the assumptions</a:t>
            </a:r>
          </a:p>
        </p:txBody>
      </p:sp>
      <p:sp>
        <p:nvSpPr>
          <p:cNvPr id="48131" name="Content Placeholder 2"/>
          <p:cNvSpPr>
            <a:spLocks noGrp="1"/>
          </p:cNvSpPr>
          <p:nvPr>
            <p:ph sz="half" idx="1"/>
          </p:nvPr>
        </p:nvSpPr>
        <p:spPr>
          <a:xfrm>
            <a:off x="457489" y="1828512"/>
            <a:ext cx="4038023" cy="4343977"/>
          </a:xfrm>
        </p:spPr>
        <p:txBody>
          <a:bodyPr>
            <a:normAutofit lnSpcReduction="10000"/>
          </a:bodyPr>
          <a:lstStyle/>
          <a:p>
            <a:pPr eaLnBrk="1" hangingPunct="1"/>
            <a:r>
              <a:rPr lang="en-US" altLang="x-none" sz="2364" dirty="0"/>
              <a:t>Definition is non-constructive</a:t>
            </a:r>
          </a:p>
          <a:p>
            <a:pPr eaLnBrk="1" hangingPunct="1"/>
            <a:endParaRPr lang="en-US" altLang="x-none" sz="2364" dirty="0"/>
          </a:p>
          <a:p>
            <a:pPr eaLnBrk="1" hangingPunct="1"/>
            <a:r>
              <a:rPr lang="en-US" altLang="x-none" sz="2364" dirty="0"/>
              <a:t>This means that the definition of the term specifies the attributes of the measure, but not precisely how to calculate it. This leads to the large range of “common” implementations.</a:t>
            </a:r>
          </a:p>
        </p:txBody>
      </p:sp>
      <p:sp>
        <p:nvSpPr>
          <p:cNvPr id="16388" name="Slide Number Placeholder 4"/>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1A6A4328-FCA7-6040-BE80-FB067695CAFC}" type="slidenum">
              <a:rPr lang="en-US" altLang="x-none">
                <a:solidFill>
                  <a:srgbClr val="898989"/>
                </a:solidFill>
                <a:latin typeface="Arial" charset="0"/>
                <a:ea typeface="MS PGothic" charset="-128"/>
              </a:rPr>
              <a:pPr/>
              <a:t>11</a:t>
            </a:fld>
            <a:endParaRPr lang="en-US" altLang="x-none" dirty="0">
              <a:solidFill>
                <a:srgbClr val="898989"/>
              </a:solidFill>
              <a:latin typeface="Arial" charset="0"/>
              <a:ea typeface="MS PGothic" charset="-128"/>
            </a:endParaRPr>
          </a:p>
        </p:txBody>
      </p:sp>
      <p:pic>
        <p:nvPicPr>
          <p:cNvPr id="48133" name="Picture 2" descr="C:\Program Files\Microsoft Office\MEDIA\CAGCAT10\j0293828.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512" y="457489"/>
            <a:ext cx="2355273" cy="2827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3" descr="C:\Program Files\Microsoft Office\MEDIA\CAGCAT10\j0293828.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023" y="1600489"/>
            <a:ext cx="2896466" cy="220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4" descr="C:\Program Files\Microsoft Office\MEDIA\CAGCAT10\j0293828.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490" y="3276023"/>
            <a:ext cx="1744806" cy="1837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807241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52977" y="3133148"/>
            <a:ext cx="7771535" cy="1362364"/>
          </a:xfrm>
        </p:spPr>
        <p:txBody>
          <a:bodyPr rtlCol="0">
            <a:normAutofit/>
          </a:bodyPr>
          <a:lstStyle/>
          <a:p>
            <a:pPr defTabSz="914409">
              <a:defRPr/>
            </a:pPr>
            <a:r>
              <a:rPr lang="en-US" sz="3182" cap="small" dirty="0"/>
              <a:t>Structures</a:t>
            </a: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
        <p:nvSpPr>
          <p:cNvPr id="3" name="Slide Number Placeholder 2"/>
          <p:cNvSpPr>
            <a:spLocks noGrp="1"/>
          </p:cNvSpPr>
          <p:nvPr>
            <p:ph type="sldNum" sz="quarter" idx="12"/>
          </p:nvPr>
        </p:nvSpPr>
        <p:spPr/>
        <p:txBody>
          <a:bodyPr/>
          <a:lstStyle/>
          <a:p>
            <a:fld id="{2F067EB2-6527-ED4A-87C7-DF4E4193F380}" type="slidenum">
              <a:rPr lang="en-US" smtClean="0"/>
              <a:t>12</a:t>
            </a:fld>
            <a:endParaRPr lang="en-US" dirty="0"/>
          </a:p>
        </p:txBody>
      </p:sp>
    </p:spTree>
    <p:extLst>
      <p:ext uri="{BB962C8B-B14F-4D97-AF65-F5344CB8AC3E}">
        <p14:creationId xmlns:p14="http://schemas.microsoft.com/office/powerpoint/2010/main" val="1264174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rtlCol="0">
            <a:normAutofit fontScale="90000"/>
          </a:bodyPr>
          <a:lstStyle/>
          <a:p>
            <a:pPr defTabSz="914409">
              <a:defRPr/>
            </a:pPr>
            <a:r>
              <a:rPr lang="en-US" dirty="0" smtClean="0"/>
              <a:t>Not all Structures See Risk the Same</a:t>
            </a:r>
            <a:endParaRPr lang="en-US" dirty="0"/>
          </a:p>
        </p:txBody>
      </p:sp>
      <p:sp>
        <p:nvSpPr>
          <p:cNvPr id="23555" name="Content Placeholder 5"/>
          <p:cNvSpPr>
            <a:spLocks noGrp="1"/>
          </p:cNvSpPr>
          <p:nvPr>
            <p:ph idx="1"/>
          </p:nvPr>
        </p:nvSpPr>
        <p:spPr/>
        <p:txBody>
          <a:bodyPr/>
          <a:lstStyle/>
          <a:p>
            <a:pPr eaLnBrk="1" hangingPunct="1"/>
            <a:r>
              <a:rPr lang="en-US" altLang="x-none" dirty="0"/>
              <a:t>Investment Banks are primarily total return</a:t>
            </a:r>
          </a:p>
          <a:p>
            <a:pPr eaLnBrk="1" hangingPunct="1"/>
            <a:r>
              <a:rPr lang="en-US" altLang="x-none" dirty="0"/>
              <a:t>Many pension funds are Net Interest Income based</a:t>
            </a:r>
          </a:p>
          <a:p>
            <a:pPr eaLnBrk="1" hangingPunct="1"/>
            <a:r>
              <a:rPr lang="en-US" altLang="x-none" dirty="0"/>
              <a:t>Some hedge funds manage to Maximum Probable Drawdown</a:t>
            </a:r>
          </a:p>
          <a:p>
            <a:pPr eaLnBrk="1" hangingPunct="1"/>
            <a:r>
              <a:rPr lang="en-US" altLang="x-none" dirty="0"/>
              <a:t>Others focus on correlation and skew; outperform in down markets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50E36324-9D14-4E45-AB6D-5DB6202A6618}" type="slidenum">
              <a:rPr lang="zh-TW" altLang="en-US">
                <a:solidFill>
                  <a:srgbClr val="898989"/>
                </a:solidFill>
              </a:rPr>
              <a:pPr/>
              <a:t>13</a:t>
            </a:fld>
            <a:endParaRPr lang="en-US" altLang="zh-TW" dirty="0">
              <a:solidFill>
                <a:srgbClr val="898989"/>
              </a:solidFill>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1605101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altLang="x-none" dirty="0"/>
              <a:t>Stand-alone Funds</a:t>
            </a:r>
          </a:p>
        </p:txBody>
      </p:sp>
      <p:sp>
        <p:nvSpPr>
          <p:cNvPr id="24579" name="Rectangle 5"/>
          <p:cNvSpPr>
            <a:spLocks noGrp="1" noChangeArrowheads="1"/>
          </p:cNvSpPr>
          <p:nvPr>
            <p:ph type="body" sz="half" idx="1"/>
          </p:nvPr>
        </p:nvSpPr>
        <p:spPr>
          <a:xfrm>
            <a:off x="369455" y="897659"/>
            <a:ext cx="4176568" cy="5699125"/>
          </a:xfrm>
        </p:spPr>
        <p:txBody>
          <a:bodyPr>
            <a:normAutofit lnSpcReduction="10000"/>
          </a:bodyPr>
          <a:lstStyle/>
          <a:p>
            <a:pPr eaLnBrk="1" hangingPunct="1"/>
            <a:r>
              <a:rPr lang="en-US" altLang="x-none" sz="1818" dirty="0"/>
              <a:t>Separate legal entity</a:t>
            </a:r>
          </a:p>
          <a:p>
            <a:pPr eaLnBrk="1" hangingPunct="1"/>
            <a:r>
              <a:rPr lang="en-US" altLang="x-none" sz="1818" dirty="0"/>
              <a:t>Articles of Incorporation</a:t>
            </a:r>
          </a:p>
          <a:p>
            <a:pPr eaLnBrk="1" hangingPunct="1"/>
            <a:r>
              <a:rPr lang="en-US" altLang="x-none" sz="1818" dirty="0"/>
              <a:t>Investment Advisor appointment</a:t>
            </a:r>
          </a:p>
          <a:p>
            <a:pPr lvl="1" eaLnBrk="1" hangingPunct="1"/>
            <a:r>
              <a:rPr lang="en-US" altLang="x-none" sz="1818" dirty="0"/>
              <a:t>Investment Management Agreement</a:t>
            </a:r>
          </a:p>
          <a:p>
            <a:pPr lvl="2" eaLnBrk="1" hangingPunct="1"/>
            <a:r>
              <a:rPr lang="en-US" altLang="x-none" sz="1818" dirty="0"/>
              <a:t>Services</a:t>
            </a:r>
          </a:p>
          <a:p>
            <a:pPr lvl="2" eaLnBrk="1" hangingPunct="1"/>
            <a:r>
              <a:rPr lang="en-US" altLang="x-none" sz="1818" dirty="0"/>
              <a:t>Sub-adviser relationships</a:t>
            </a:r>
          </a:p>
          <a:p>
            <a:pPr lvl="2" eaLnBrk="1" hangingPunct="1"/>
            <a:r>
              <a:rPr lang="en-US" altLang="x-none" sz="1818" dirty="0"/>
              <a:t>Custody</a:t>
            </a:r>
          </a:p>
          <a:p>
            <a:pPr lvl="2" eaLnBrk="1" hangingPunct="1"/>
            <a:r>
              <a:rPr lang="en-US" altLang="x-none" sz="1818" dirty="0"/>
              <a:t>Transactions</a:t>
            </a:r>
          </a:p>
          <a:p>
            <a:pPr lvl="2" eaLnBrk="1" hangingPunct="1"/>
            <a:r>
              <a:rPr lang="en-US" altLang="x-none" sz="1818" dirty="0"/>
              <a:t>Reporting</a:t>
            </a:r>
          </a:p>
          <a:p>
            <a:pPr lvl="2" eaLnBrk="1" hangingPunct="1"/>
            <a:r>
              <a:rPr lang="en-US" altLang="x-none" sz="1818" dirty="0"/>
              <a:t>Fees</a:t>
            </a:r>
          </a:p>
          <a:p>
            <a:pPr lvl="2" eaLnBrk="1" hangingPunct="1"/>
            <a:r>
              <a:rPr lang="en-US" altLang="x-none" sz="1818" dirty="0"/>
              <a:t>Acknowledgement of Risks</a:t>
            </a:r>
          </a:p>
          <a:p>
            <a:pPr lvl="2" eaLnBrk="1" hangingPunct="1"/>
            <a:r>
              <a:rPr lang="en-US" altLang="x-none" sz="1818" dirty="0"/>
              <a:t>Regulatory &amp; Legal issues; Disclosures</a:t>
            </a:r>
          </a:p>
          <a:p>
            <a:pPr lvl="2" eaLnBrk="1" hangingPunct="1"/>
            <a:r>
              <a:rPr lang="en-US" altLang="x-none" sz="1818" dirty="0"/>
              <a:t>Termination of agreement</a:t>
            </a:r>
          </a:p>
          <a:p>
            <a:pPr lvl="3" eaLnBrk="1" hangingPunct="1"/>
            <a:r>
              <a:rPr lang="en-US" altLang="x-none" sz="1818" dirty="0"/>
              <a:t>Key Man, etc.</a:t>
            </a:r>
          </a:p>
          <a:p>
            <a:pPr lvl="1" eaLnBrk="1" hangingPunct="1"/>
            <a:r>
              <a:rPr lang="en-US" altLang="x-none" sz="1818" dirty="0"/>
              <a:t>Investment Strategy Statements</a:t>
            </a:r>
          </a:p>
        </p:txBody>
      </p:sp>
      <p:sp>
        <p:nvSpPr>
          <p:cNvPr id="5" name="Slide Number Placeholder 4"/>
          <p:cNvSpPr>
            <a:spLocks noGrp="1"/>
          </p:cNvSpPr>
          <p:nvPr>
            <p:ph type="sldNum" sz="quarter" idx="10"/>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BAF8BCFE-32B9-FA43-BEC0-75BB2DA9EAD7}" type="slidenum">
              <a:rPr lang="zh-TW" altLang="en-US">
                <a:solidFill>
                  <a:srgbClr val="898989"/>
                </a:solidFill>
              </a:rPr>
              <a:pPr/>
              <a:t>14</a:t>
            </a:fld>
            <a:endParaRPr lang="en-US" altLang="zh-TW" dirty="0">
              <a:solidFill>
                <a:srgbClr val="898989"/>
              </a:solidFill>
            </a:endParaRPr>
          </a:p>
        </p:txBody>
      </p:sp>
      <p:graphicFrame>
        <p:nvGraphicFramePr>
          <p:cNvPr id="11" name="Diagram 10"/>
          <p:cNvGraphicFramePr/>
          <p:nvPr/>
        </p:nvGraphicFramePr>
        <p:xfrm>
          <a:off x="3945247" y="1511012"/>
          <a:ext cx="4974441" cy="4156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407692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95614" y="368300"/>
            <a:ext cx="7866785" cy="487507"/>
          </a:xfrm>
        </p:spPr>
        <p:txBody>
          <a:bodyPr>
            <a:normAutofit fontScale="90000"/>
          </a:bodyPr>
          <a:lstStyle/>
          <a:p>
            <a:pPr eaLnBrk="1" hangingPunct="1"/>
            <a:r>
              <a:rPr lang="en-US" altLang="x-none" dirty="0"/>
              <a:t>Master-Feeder Structures</a:t>
            </a:r>
          </a:p>
        </p:txBody>
      </p:sp>
      <p:sp>
        <p:nvSpPr>
          <p:cNvPr id="25603" name="Rectangle 3"/>
          <p:cNvSpPr>
            <a:spLocks noGrp="1" noChangeArrowheads="1"/>
          </p:cNvSpPr>
          <p:nvPr>
            <p:ph type="body" sz="half" idx="1"/>
          </p:nvPr>
        </p:nvSpPr>
        <p:spPr/>
        <p:txBody>
          <a:bodyPr/>
          <a:lstStyle/>
          <a:p>
            <a:pPr eaLnBrk="1" hangingPunct="1"/>
            <a:r>
              <a:rPr lang="en-US" altLang="x-none" sz="1455" dirty="0"/>
              <a:t>Multiple legal entities</a:t>
            </a:r>
          </a:p>
          <a:p>
            <a:pPr eaLnBrk="1" hangingPunct="1"/>
            <a:r>
              <a:rPr lang="en-US" altLang="x-none" sz="1455" dirty="0"/>
              <a:t>Master fund is counterpart</a:t>
            </a:r>
          </a:p>
          <a:p>
            <a:pPr eaLnBrk="1" hangingPunct="1"/>
            <a:r>
              <a:rPr lang="en-US" altLang="x-none" sz="1455" dirty="0"/>
              <a:t>Feeder funds own the assets</a:t>
            </a:r>
          </a:p>
        </p:txBody>
      </p:sp>
      <p:sp>
        <p:nvSpPr>
          <p:cNvPr id="5" name="Slide Number Placeholder 4"/>
          <p:cNvSpPr>
            <a:spLocks noGrp="1"/>
          </p:cNvSpPr>
          <p:nvPr>
            <p:ph type="sldNum" sz="quarter" idx="10"/>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27D0D990-7F70-F246-A69A-AE982F4B8E83}" type="slidenum">
              <a:rPr lang="zh-TW" altLang="en-US">
                <a:solidFill>
                  <a:srgbClr val="898989"/>
                </a:solidFill>
              </a:rPr>
              <a:pPr/>
              <a:t>15</a:t>
            </a:fld>
            <a:endParaRPr lang="en-US" altLang="zh-TW" dirty="0">
              <a:solidFill>
                <a:srgbClr val="898989"/>
              </a:solidFill>
            </a:endParaRPr>
          </a:p>
        </p:txBody>
      </p:sp>
      <p:graphicFrame>
        <p:nvGraphicFramePr>
          <p:cNvPr id="6" name="Diagram 5"/>
          <p:cNvGraphicFramePr/>
          <p:nvPr/>
        </p:nvGraphicFramePr>
        <p:xfrm>
          <a:off x="4644572" y="1922318"/>
          <a:ext cx="4148735" cy="39038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0804301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96900" y="292100"/>
            <a:ext cx="7965499" cy="563707"/>
          </a:xfrm>
        </p:spPr>
        <p:txBody>
          <a:bodyPr>
            <a:normAutofit fontScale="90000"/>
          </a:bodyPr>
          <a:lstStyle/>
          <a:p>
            <a:pPr eaLnBrk="1" hangingPunct="1"/>
            <a:r>
              <a:rPr lang="en-US" altLang="x-none" dirty="0"/>
              <a:t>Fund of Funds</a:t>
            </a:r>
          </a:p>
        </p:txBody>
      </p:sp>
      <p:sp>
        <p:nvSpPr>
          <p:cNvPr id="26627" name="Rectangle 3"/>
          <p:cNvSpPr>
            <a:spLocks noGrp="1" noChangeArrowheads="1"/>
          </p:cNvSpPr>
          <p:nvPr>
            <p:ph type="body" sz="half" idx="1"/>
          </p:nvPr>
        </p:nvSpPr>
        <p:spPr/>
        <p:txBody>
          <a:bodyPr/>
          <a:lstStyle/>
          <a:p>
            <a:pPr eaLnBrk="1" hangingPunct="1"/>
            <a:r>
              <a:rPr lang="en-US" altLang="x-none" sz="1455" dirty="0"/>
              <a:t>2 layers of fees – FoF manager and PMs</a:t>
            </a:r>
          </a:p>
          <a:p>
            <a:pPr eaLnBrk="1" hangingPunct="1"/>
            <a:r>
              <a:rPr lang="en-US" altLang="x-none" sz="1455" dirty="0"/>
              <a:t>Selection bias for FoF manager</a:t>
            </a:r>
          </a:p>
        </p:txBody>
      </p:sp>
      <p:sp>
        <p:nvSpPr>
          <p:cNvPr id="5" name="Slide Number Placeholder 4"/>
          <p:cNvSpPr>
            <a:spLocks noGrp="1"/>
          </p:cNvSpPr>
          <p:nvPr>
            <p:ph type="sldNum" sz="quarter" idx="10"/>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559BD790-2824-2E43-8BC2-EEA60A1241EB}" type="slidenum">
              <a:rPr lang="zh-TW" altLang="en-US">
                <a:solidFill>
                  <a:srgbClr val="898989"/>
                </a:solidFill>
              </a:rPr>
              <a:pPr/>
              <a:t>16</a:t>
            </a:fld>
            <a:endParaRPr lang="en-US" altLang="zh-TW" dirty="0">
              <a:solidFill>
                <a:srgbClr val="898989"/>
              </a:solidFill>
            </a:endParaRPr>
          </a:p>
        </p:txBody>
      </p:sp>
      <p:graphicFrame>
        <p:nvGraphicFramePr>
          <p:cNvPr id="6" name="Diagram 5"/>
          <p:cNvGraphicFramePr/>
          <p:nvPr>
            <p:extLst>
              <p:ext uri="{D42A27DB-BD31-4B8C-83A1-F6EECF244321}">
                <p14:modId xmlns:p14="http://schemas.microsoft.com/office/powerpoint/2010/main" val="1446206160"/>
              </p:ext>
            </p:extLst>
          </p:nvPr>
        </p:nvGraphicFramePr>
        <p:xfrm>
          <a:off x="3712688" y="1331026"/>
          <a:ext cx="5022273" cy="47711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64559909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solidFill>
            <a:schemeClr val="bg1"/>
          </a:solidFill>
        </p:spPr>
        <p:txBody>
          <a:bodyPr/>
          <a:lstStyle/>
          <a:p>
            <a:pPr eaLnBrk="1" hangingPunct="1"/>
            <a:r>
              <a:rPr lang="en-US" altLang="x-none" dirty="0"/>
              <a:t>Indexed Funds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6545BA06-BBE2-AF4A-B362-659CFE8F9AB2}" type="slidenum">
              <a:rPr lang="zh-TW" altLang="en-US">
                <a:solidFill>
                  <a:srgbClr val="898989"/>
                </a:solidFill>
              </a:rPr>
              <a:pPr/>
              <a:t>17</a:t>
            </a:fld>
            <a:endParaRPr lang="en-US" altLang="zh-TW" dirty="0">
              <a:solidFill>
                <a:srgbClr val="898989"/>
              </a:solidFill>
            </a:endParaRPr>
          </a:p>
        </p:txBody>
      </p:sp>
      <p:graphicFrame>
        <p:nvGraphicFramePr>
          <p:cNvPr id="15" name="Diagram 14"/>
          <p:cNvGraphicFramePr/>
          <p:nvPr/>
        </p:nvGraphicFramePr>
        <p:xfrm>
          <a:off x="2454233" y="1332676"/>
          <a:ext cx="5871688" cy="5225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653" name="TextBox 15"/>
          <p:cNvSpPr txBox="1">
            <a:spLocks noChangeArrowheads="1"/>
          </p:cNvSpPr>
          <p:nvPr/>
        </p:nvSpPr>
        <p:spPr bwMode="auto">
          <a:xfrm>
            <a:off x="197717" y="2070966"/>
            <a:ext cx="2322079" cy="2357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utiger 55 Roman" charset="0"/>
              </a:defRPr>
            </a:lvl1pPr>
            <a:lvl2pPr marL="742950" indent="-285750" eaLnBrk="0" hangingPunct="0">
              <a:defRPr>
                <a:solidFill>
                  <a:schemeClr val="tx1"/>
                </a:solidFill>
                <a:latin typeface="Frutiger 55 Roman" charset="0"/>
              </a:defRPr>
            </a:lvl2pPr>
            <a:lvl3pPr marL="1143000" indent="-228600" eaLnBrk="0" hangingPunct="0">
              <a:defRPr>
                <a:solidFill>
                  <a:schemeClr val="tx1"/>
                </a:solidFill>
                <a:latin typeface="Frutiger 55 Roman" charset="0"/>
              </a:defRPr>
            </a:lvl3pPr>
            <a:lvl4pPr marL="1600200" indent="-228600" eaLnBrk="0" hangingPunct="0">
              <a:defRPr>
                <a:solidFill>
                  <a:schemeClr val="tx1"/>
                </a:solidFill>
                <a:latin typeface="Frutiger 55 Roman" charset="0"/>
              </a:defRPr>
            </a:lvl4pPr>
            <a:lvl5pPr marL="2057400" indent="-228600" eaLnBrk="0" hangingPunct="0">
              <a:defRPr>
                <a:solidFill>
                  <a:schemeClr val="tx1"/>
                </a:solidFill>
                <a:latin typeface="Frutiger 55 Roman" charset="0"/>
              </a:defRPr>
            </a:lvl5pPr>
            <a:lvl6pPr marL="2514600" indent="-228600" eaLnBrk="0" fontAlgn="base" hangingPunct="0">
              <a:spcBef>
                <a:spcPct val="0"/>
              </a:spcBef>
              <a:spcAft>
                <a:spcPct val="0"/>
              </a:spcAft>
              <a:defRPr>
                <a:solidFill>
                  <a:schemeClr val="tx1"/>
                </a:solidFill>
                <a:latin typeface="Frutiger 55 Roman" charset="0"/>
              </a:defRPr>
            </a:lvl6pPr>
            <a:lvl7pPr marL="2971800" indent="-228600" eaLnBrk="0" fontAlgn="base" hangingPunct="0">
              <a:spcBef>
                <a:spcPct val="0"/>
              </a:spcBef>
              <a:spcAft>
                <a:spcPct val="0"/>
              </a:spcAft>
              <a:defRPr>
                <a:solidFill>
                  <a:schemeClr val="tx1"/>
                </a:solidFill>
                <a:latin typeface="Frutiger 55 Roman" charset="0"/>
              </a:defRPr>
            </a:lvl7pPr>
            <a:lvl8pPr marL="3429000" indent="-228600" eaLnBrk="0" fontAlgn="base" hangingPunct="0">
              <a:spcBef>
                <a:spcPct val="0"/>
              </a:spcBef>
              <a:spcAft>
                <a:spcPct val="0"/>
              </a:spcAft>
              <a:defRPr>
                <a:solidFill>
                  <a:schemeClr val="tx1"/>
                </a:solidFill>
                <a:latin typeface="Frutiger 55 Roman" charset="0"/>
              </a:defRPr>
            </a:lvl8pPr>
            <a:lvl9pPr marL="3886200" indent="-228600" eaLnBrk="0" fontAlgn="base" hangingPunct="0">
              <a:spcBef>
                <a:spcPct val="0"/>
              </a:spcBef>
              <a:spcAft>
                <a:spcPct val="0"/>
              </a:spcAft>
              <a:defRPr>
                <a:solidFill>
                  <a:schemeClr val="tx1"/>
                </a:solidFill>
                <a:latin typeface="Frutiger 55 Roman" charset="0"/>
              </a:defRPr>
            </a:lvl9pPr>
          </a:lstStyle>
          <a:p>
            <a:pPr>
              <a:spcBef>
                <a:spcPct val="50000"/>
              </a:spcBef>
            </a:pPr>
            <a:r>
              <a:rPr lang="en-US" altLang="x-none" sz="1636" dirty="0"/>
              <a:t>Index funds might be full replication (passive) or partial replication of an index (active management), The risk tolerance is generally defined as the level of tracking error you want to take.</a:t>
            </a: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1094531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rtlCol="0">
            <a:normAutofit fontScale="90000"/>
          </a:bodyPr>
          <a:lstStyle/>
          <a:p>
            <a:pPr defTabSz="914409">
              <a:defRPr/>
            </a:pPr>
            <a:r>
              <a:rPr lang="en-US" dirty="0" smtClean="0"/>
              <a:t>Mutual Funds (Active Management)</a:t>
            </a:r>
            <a:endParaRPr lang="en-US"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1499339812"/>
              </p:ext>
            </p:extLst>
          </p:nvPr>
        </p:nvGraphicFramePr>
        <p:xfrm>
          <a:off x="3219533" y="1600489"/>
          <a:ext cx="5466979" cy="4525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8F52B629-B9D6-994E-A2A5-C4A5D3084884}" type="slidenum">
              <a:rPr lang="zh-TW" altLang="en-US">
                <a:solidFill>
                  <a:srgbClr val="898989"/>
                </a:solidFill>
              </a:rPr>
              <a:pPr/>
              <a:t>18</a:t>
            </a:fld>
            <a:endParaRPr lang="en-US" altLang="zh-TW" dirty="0">
              <a:solidFill>
                <a:srgbClr val="898989"/>
              </a:solidFill>
            </a:endParaRPr>
          </a:p>
        </p:txBody>
      </p:sp>
      <p:sp>
        <p:nvSpPr>
          <p:cNvPr id="28677" name="TextBox 15"/>
          <p:cNvSpPr txBox="1">
            <a:spLocks noChangeArrowheads="1"/>
          </p:cNvSpPr>
          <p:nvPr/>
        </p:nvSpPr>
        <p:spPr bwMode="auto">
          <a:xfrm>
            <a:off x="197717" y="2070967"/>
            <a:ext cx="2561647" cy="1351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Frutiger 55 Roman" charset="0"/>
              </a:defRPr>
            </a:lvl1pPr>
            <a:lvl2pPr marL="742950" indent="-285750" eaLnBrk="0" hangingPunct="0">
              <a:defRPr>
                <a:solidFill>
                  <a:schemeClr val="tx1"/>
                </a:solidFill>
                <a:latin typeface="Frutiger 55 Roman" charset="0"/>
              </a:defRPr>
            </a:lvl2pPr>
            <a:lvl3pPr marL="1143000" indent="-228600" eaLnBrk="0" hangingPunct="0">
              <a:defRPr>
                <a:solidFill>
                  <a:schemeClr val="tx1"/>
                </a:solidFill>
                <a:latin typeface="Frutiger 55 Roman" charset="0"/>
              </a:defRPr>
            </a:lvl3pPr>
            <a:lvl4pPr marL="1600200" indent="-228600" eaLnBrk="0" hangingPunct="0">
              <a:defRPr>
                <a:solidFill>
                  <a:schemeClr val="tx1"/>
                </a:solidFill>
                <a:latin typeface="Frutiger 55 Roman" charset="0"/>
              </a:defRPr>
            </a:lvl4pPr>
            <a:lvl5pPr marL="2057400" indent="-228600" eaLnBrk="0" hangingPunct="0">
              <a:defRPr>
                <a:solidFill>
                  <a:schemeClr val="tx1"/>
                </a:solidFill>
                <a:latin typeface="Frutiger 55 Roman" charset="0"/>
              </a:defRPr>
            </a:lvl5pPr>
            <a:lvl6pPr marL="2514600" indent="-228600" eaLnBrk="0" fontAlgn="base" hangingPunct="0">
              <a:spcBef>
                <a:spcPct val="0"/>
              </a:spcBef>
              <a:spcAft>
                <a:spcPct val="0"/>
              </a:spcAft>
              <a:defRPr>
                <a:solidFill>
                  <a:schemeClr val="tx1"/>
                </a:solidFill>
                <a:latin typeface="Frutiger 55 Roman" charset="0"/>
              </a:defRPr>
            </a:lvl6pPr>
            <a:lvl7pPr marL="2971800" indent="-228600" eaLnBrk="0" fontAlgn="base" hangingPunct="0">
              <a:spcBef>
                <a:spcPct val="0"/>
              </a:spcBef>
              <a:spcAft>
                <a:spcPct val="0"/>
              </a:spcAft>
              <a:defRPr>
                <a:solidFill>
                  <a:schemeClr val="tx1"/>
                </a:solidFill>
                <a:latin typeface="Frutiger 55 Roman" charset="0"/>
              </a:defRPr>
            </a:lvl7pPr>
            <a:lvl8pPr marL="3429000" indent="-228600" eaLnBrk="0" fontAlgn="base" hangingPunct="0">
              <a:spcBef>
                <a:spcPct val="0"/>
              </a:spcBef>
              <a:spcAft>
                <a:spcPct val="0"/>
              </a:spcAft>
              <a:defRPr>
                <a:solidFill>
                  <a:schemeClr val="tx1"/>
                </a:solidFill>
                <a:latin typeface="Frutiger 55 Roman" charset="0"/>
              </a:defRPr>
            </a:lvl8pPr>
            <a:lvl9pPr marL="3886200" indent="-228600" eaLnBrk="0" fontAlgn="base" hangingPunct="0">
              <a:spcBef>
                <a:spcPct val="0"/>
              </a:spcBef>
              <a:spcAft>
                <a:spcPct val="0"/>
              </a:spcAft>
              <a:defRPr>
                <a:solidFill>
                  <a:schemeClr val="tx1"/>
                </a:solidFill>
                <a:latin typeface="Frutiger 55 Roman" charset="0"/>
              </a:defRPr>
            </a:lvl9pPr>
          </a:lstStyle>
          <a:p>
            <a:pPr>
              <a:spcBef>
                <a:spcPct val="50000"/>
              </a:spcBef>
            </a:pPr>
            <a:r>
              <a:rPr lang="en-US" altLang="x-none" sz="1636" dirty="0"/>
              <a:t>Active funds are like buying a little piece of a trading desk. They have targets and goals, but are not as tightly constrained as an index fund</a:t>
            </a:r>
          </a:p>
        </p:txBody>
      </p:sp>
      <p:sp>
        <p:nvSpPr>
          <p:cNvPr id="3" name="Footer Placeholder 2"/>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1988591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x-none" dirty="0"/>
              <a:t>Insurance Risk</a:t>
            </a:r>
          </a:p>
        </p:txBody>
      </p:sp>
      <p:graphicFrame>
        <p:nvGraphicFramePr>
          <p:cNvPr id="5" name="Content Placeholder 4"/>
          <p:cNvGraphicFramePr>
            <a:graphicFrameLocks noGrp="1"/>
          </p:cNvGraphicFramePr>
          <p:nvPr>
            <p:ph idx="1"/>
          </p:nvPr>
        </p:nvGraphicFramePr>
        <p:xfrm>
          <a:off x="1443182" y="2016126"/>
          <a:ext cx="6572250" cy="3450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FF949C09-495D-154D-857F-F74F6094E0A1}" type="slidenum">
              <a:rPr lang="zh-TW" altLang="en-US">
                <a:solidFill>
                  <a:srgbClr val="898989"/>
                </a:solidFill>
              </a:rPr>
              <a:pPr/>
              <a:t>19</a:t>
            </a:fld>
            <a:endParaRPr lang="en-US" altLang="zh-TW" dirty="0">
              <a:solidFill>
                <a:srgbClr val="898989"/>
              </a:solidFill>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883020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custDataLst>
              <p:tags r:id="rId2"/>
            </p:custDataLst>
          </p:nvPr>
        </p:nvSpPr>
        <p:spPr>
          <a:xfrm>
            <a:off x="457490" y="274206"/>
            <a:ext cx="8229023" cy="834159"/>
          </a:xfrm>
        </p:spPr>
        <p:txBody>
          <a:bodyPr/>
          <a:lstStyle/>
          <a:p>
            <a:pPr eaLnBrk="1" hangingPunct="1"/>
            <a:r>
              <a:rPr lang="en-US" altLang="zh-TW" dirty="0">
                <a:latin typeface="Calibri" charset="0"/>
                <a:cs typeface="Arial Unicode MS" charset="0"/>
              </a:rPr>
              <a:t>Table of Contents</a:t>
            </a:r>
            <a:endParaRPr lang="en-US" dirty="0">
              <a:latin typeface="Calibri" charset="0"/>
              <a:cs typeface="Arial Unicode MS" charset="0"/>
            </a:endParaRPr>
          </a:p>
        </p:txBody>
      </p:sp>
      <p:sp>
        <p:nvSpPr>
          <p:cNvPr id="22530" name="Rectangle 3"/>
          <p:cNvSpPr>
            <a:spLocks noGrp="1" noChangeArrowheads="1"/>
          </p:cNvSpPr>
          <p:nvPr>
            <p:ph idx="1"/>
          </p:nvPr>
        </p:nvSpPr>
        <p:spPr>
          <a:xfrm>
            <a:off x="457490" y="1749490"/>
            <a:ext cx="5453783" cy="4606860"/>
          </a:xfrm>
        </p:spPr>
        <p:txBody>
          <a:bodyPr>
            <a:normAutofit fontScale="70000" lnSpcReduction="20000"/>
          </a:bodyPr>
          <a:lstStyle/>
          <a:p>
            <a:pPr eaLnBrk="1" hangingPunct="1"/>
            <a:r>
              <a:rPr lang="en-US" sz="2900" dirty="0">
                <a:latin typeface="Calibri" charset="0"/>
              </a:rPr>
              <a:t>Introduction</a:t>
            </a:r>
          </a:p>
          <a:p>
            <a:pPr eaLnBrk="1" hangingPunct="1"/>
            <a:r>
              <a:rPr lang="en-US" sz="2900" dirty="0" smtClean="0">
                <a:latin typeface="Calibri" charset="0"/>
              </a:rPr>
              <a:t>Structures of </a:t>
            </a:r>
            <a:r>
              <a:rPr lang="en-US" sz="2900" dirty="0">
                <a:latin typeface="Calibri" charset="0"/>
              </a:rPr>
              <a:t>Buy-side </a:t>
            </a:r>
            <a:r>
              <a:rPr lang="en-US" sz="2900" dirty="0" smtClean="0">
                <a:latin typeface="Calibri" charset="0"/>
              </a:rPr>
              <a:t>Firms</a:t>
            </a:r>
          </a:p>
          <a:p>
            <a:r>
              <a:rPr lang="en-US" sz="2900" dirty="0">
                <a:latin typeface="Calibri" charset="0"/>
              </a:rPr>
              <a:t>Buy-Side Risk </a:t>
            </a:r>
            <a:r>
              <a:rPr lang="en-US" sz="2900" dirty="0" smtClean="0">
                <a:latin typeface="Calibri" charset="0"/>
              </a:rPr>
              <a:t>Strategies</a:t>
            </a:r>
          </a:p>
          <a:p>
            <a:r>
              <a:rPr lang="en-US" sz="2900" dirty="0" smtClean="0">
                <a:latin typeface="Calibri" charset="0"/>
              </a:rPr>
              <a:t>Performance Analytics &amp; Fee Structures</a:t>
            </a:r>
            <a:endParaRPr lang="en-US" sz="2900" dirty="0">
              <a:latin typeface="Calibri" charset="0"/>
            </a:endParaRPr>
          </a:p>
          <a:p>
            <a:r>
              <a:rPr lang="en-US" sz="2900" dirty="0">
                <a:latin typeface="Calibri" charset="0"/>
              </a:rPr>
              <a:t>Risk </a:t>
            </a:r>
            <a:r>
              <a:rPr lang="en-US" sz="2900" dirty="0" smtClean="0">
                <a:latin typeface="Calibri" charset="0"/>
              </a:rPr>
              <a:t>Concerns &amp; Solutions</a:t>
            </a:r>
            <a:endParaRPr lang="en-US" sz="2900" dirty="0">
              <a:latin typeface="Calibri" charset="0"/>
            </a:endParaRPr>
          </a:p>
          <a:p>
            <a:r>
              <a:rPr lang="en-US" sz="2900" dirty="0">
                <a:latin typeface="Calibri" charset="0"/>
              </a:rPr>
              <a:t>	Holding Capacity &amp; Concentration</a:t>
            </a:r>
          </a:p>
          <a:p>
            <a:r>
              <a:rPr lang="en-US" sz="2900" dirty="0">
                <a:latin typeface="Calibri" charset="0"/>
              </a:rPr>
              <a:t>	Key-man risk</a:t>
            </a:r>
          </a:p>
          <a:p>
            <a:r>
              <a:rPr lang="en-US" sz="2900" dirty="0">
                <a:latin typeface="Calibri" charset="0"/>
              </a:rPr>
              <a:t>	Conduct </a:t>
            </a:r>
            <a:r>
              <a:rPr lang="en-US" sz="2900" dirty="0" smtClean="0">
                <a:latin typeface="Calibri" charset="0"/>
              </a:rPr>
              <a:t>risk</a:t>
            </a:r>
          </a:p>
          <a:p>
            <a:r>
              <a:rPr lang="en-US" sz="2900" dirty="0" smtClean="0">
                <a:latin typeface="Calibri" charset="0"/>
              </a:rPr>
              <a:t>Due diligence issues</a:t>
            </a:r>
            <a:endParaRPr lang="en-US" sz="2900" dirty="0">
              <a:latin typeface="Calibri" charset="0"/>
            </a:endParaRPr>
          </a:p>
          <a:p>
            <a:r>
              <a:rPr lang="en-US" sz="2900" dirty="0">
                <a:latin typeface="Calibri" charset="0"/>
              </a:rPr>
              <a:t>	Liability </a:t>
            </a:r>
            <a:r>
              <a:rPr lang="en-US" sz="2900" dirty="0" smtClean="0">
                <a:latin typeface="Calibri" charset="0"/>
              </a:rPr>
              <a:t>risks</a:t>
            </a:r>
          </a:p>
          <a:p>
            <a:pPr lvl="2"/>
            <a:r>
              <a:rPr lang="en-US" sz="2900" dirty="0" smtClean="0">
                <a:latin typeface="Calibri" charset="0"/>
              </a:rPr>
              <a:t>Fraud, AML &amp; Data Privacy</a:t>
            </a:r>
            <a:endParaRPr lang="en-US" sz="2900" dirty="0">
              <a:latin typeface="Calibri" charset="0"/>
            </a:endParaRPr>
          </a:p>
          <a:p>
            <a:r>
              <a:rPr lang="en-US" sz="2900" dirty="0">
                <a:latin typeface="Calibri" charset="0"/>
              </a:rPr>
              <a:t>	3</a:t>
            </a:r>
            <a:r>
              <a:rPr lang="en-US" sz="2900" baseline="30000" dirty="0">
                <a:latin typeface="Calibri" charset="0"/>
              </a:rPr>
              <a:t>rd</a:t>
            </a:r>
            <a:r>
              <a:rPr lang="en-US" sz="2900" dirty="0">
                <a:latin typeface="Calibri" charset="0"/>
              </a:rPr>
              <a:t> party vendor </a:t>
            </a:r>
            <a:r>
              <a:rPr lang="en-US" sz="2900" dirty="0" smtClean="0">
                <a:latin typeface="Calibri" charset="0"/>
              </a:rPr>
              <a:t>risks</a:t>
            </a:r>
          </a:p>
          <a:p>
            <a:pPr lvl="2"/>
            <a:r>
              <a:rPr lang="en-US" sz="2800" dirty="0" smtClean="0">
                <a:latin typeface="Calibri" charset="0"/>
              </a:rPr>
              <a:t>Liability management</a:t>
            </a:r>
          </a:p>
          <a:p>
            <a:pPr lvl="2"/>
            <a:r>
              <a:rPr lang="en-US" sz="2800" dirty="0" smtClean="0">
                <a:latin typeface="Calibri" charset="0"/>
              </a:rPr>
              <a:t>Leverage</a:t>
            </a:r>
          </a:p>
          <a:p>
            <a:r>
              <a:rPr lang="en-US" sz="2800" dirty="0" smtClean="0">
                <a:latin typeface="Calibri" charset="0"/>
              </a:rPr>
              <a:t>Regulatory environment</a:t>
            </a:r>
            <a:r>
              <a:rPr lang="en-US" sz="2800" dirty="0">
                <a:latin typeface="Calibri" charset="0"/>
              </a:rPr>
              <a:t>	</a:t>
            </a:r>
          </a:p>
          <a:p>
            <a:pPr eaLnBrk="1" hangingPunct="1"/>
            <a:endParaRPr lang="en-US" sz="2900" dirty="0">
              <a:latin typeface="Calibri" charset="0"/>
            </a:endParaRPr>
          </a:p>
          <a:p>
            <a:endParaRPr lang="en-US" sz="2200" dirty="0">
              <a:latin typeface="Calibri" charset="0"/>
            </a:endParaRPr>
          </a:p>
          <a:p>
            <a:pPr marL="114289" indent="0">
              <a:buNone/>
            </a:pPr>
            <a:endParaRPr lang="en-US" sz="2200" dirty="0">
              <a:latin typeface="Calibri" charset="0"/>
            </a:endParaRPr>
          </a:p>
          <a:p>
            <a:pPr eaLnBrk="1" hangingPunct="1"/>
            <a:endParaRPr lang="en-US" dirty="0">
              <a:latin typeface="Calibri" charset="0"/>
            </a:endParaRPr>
          </a:p>
          <a:p>
            <a:pPr eaLnBrk="1" hangingPunct="1"/>
            <a:endParaRPr lang="en-US" dirty="0">
              <a:latin typeface="Calibri" charset="0"/>
            </a:endParaRPr>
          </a:p>
        </p:txBody>
      </p:sp>
      <p:sp>
        <p:nvSpPr>
          <p:cNvPr id="22531"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Frutiger 55 Roman" charset="0"/>
                <a:ea typeface="ＭＳ Ｐゴシック" charset="0"/>
                <a:cs typeface="ＭＳ Ｐゴシック" charset="0"/>
              </a:defRPr>
            </a:lvl1pPr>
            <a:lvl2pPr marL="675274" indent="-259721" eaLnBrk="0" hangingPunct="0">
              <a:defRPr sz="2200">
                <a:solidFill>
                  <a:schemeClr val="tx1"/>
                </a:solidFill>
                <a:latin typeface="Frutiger 55 Roman" charset="0"/>
                <a:ea typeface="ＭＳ Ｐゴシック" charset="0"/>
              </a:defRPr>
            </a:lvl2pPr>
            <a:lvl3pPr marL="1038883" indent="-207776" eaLnBrk="0" hangingPunct="0">
              <a:defRPr sz="2200">
                <a:solidFill>
                  <a:schemeClr val="tx1"/>
                </a:solidFill>
                <a:latin typeface="Frutiger 55 Roman" charset="0"/>
                <a:ea typeface="ＭＳ Ｐゴシック" charset="0"/>
              </a:defRPr>
            </a:lvl3pPr>
            <a:lvl4pPr marL="1454436" indent="-207776" eaLnBrk="0" hangingPunct="0">
              <a:defRPr sz="2200">
                <a:solidFill>
                  <a:schemeClr val="tx1"/>
                </a:solidFill>
                <a:latin typeface="Frutiger 55 Roman" charset="0"/>
                <a:ea typeface="ＭＳ Ｐゴシック" charset="0"/>
              </a:defRPr>
            </a:lvl4pPr>
            <a:lvl5pPr marL="1869990" indent="-207776" eaLnBrk="0" hangingPunct="0">
              <a:defRPr sz="2200">
                <a:solidFill>
                  <a:schemeClr val="tx1"/>
                </a:solidFill>
                <a:latin typeface="Frutiger 55 Roman" charset="0"/>
                <a:ea typeface="ＭＳ Ｐゴシック" charset="0"/>
              </a:defRPr>
            </a:lvl5pPr>
            <a:lvl6pPr marL="2285542" indent="-207776" eaLnBrk="0" fontAlgn="base" hangingPunct="0">
              <a:spcBef>
                <a:spcPct val="0"/>
              </a:spcBef>
              <a:spcAft>
                <a:spcPct val="0"/>
              </a:spcAft>
              <a:defRPr sz="2200">
                <a:solidFill>
                  <a:schemeClr val="tx1"/>
                </a:solidFill>
                <a:latin typeface="Frutiger 55 Roman" charset="0"/>
                <a:ea typeface="ＭＳ Ｐゴシック" charset="0"/>
              </a:defRPr>
            </a:lvl6pPr>
            <a:lvl7pPr marL="2701096" indent="-207776" eaLnBrk="0" fontAlgn="base" hangingPunct="0">
              <a:spcBef>
                <a:spcPct val="0"/>
              </a:spcBef>
              <a:spcAft>
                <a:spcPct val="0"/>
              </a:spcAft>
              <a:defRPr sz="2200">
                <a:solidFill>
                  <a:schemeClr val="tx1"/>
                </a:solidFill>
                <a:latin typeface="Frutiger 55 Roman" charset="0"/>
                <a:ea typeface="ＭＳ Ｐゴシック" charset="0"/>
              </a:defRPr>
            </a:lvl7pPr>
            <a:lvl8pPr marL="3116649" indent="-207776" eaLnBrk="0" fontAlgn="base" hangingPunct="0">
              <a:spcBef>
                <a:spcPct val="0"/>
              </a:spcBef>
              <a:spcAft>
                <a:spcPct val="0"/>
              </a:spcAft>
              <a:defRPr sz="2200">
                <a:solidFill>
                  <a:schemeClr val="tx1"/>
                </a:solidFill>
                <a:latin typeface="Frutiger 55 Roman" charset="0"/>
                <a:ea typeface="ＭＳ Ｐゴシック" charset="0"/>
              </a:defRPr>
            </a:lvl8pPr>
            <a:lvl9pPr marL="3532203" indent="-207776" eaLnBrk="0" fontAlgn="base" hangingPunct="0">
              <a:spcBef>
                <a:spcPct val="0"/>
              </a:spcBef>
              <a:spcAft>
                <a:spcPct val="0"/>
              </a:spcAft>
              <a:defRPr sz="2200">
                <a:solidFill>
                  <a:schemeClr val="tx1"/>
                </a:solidFill>
                <a:latin typeface="Frutiger 55 Roman" charset="0"/>
                <a:ea typeface="ＭＳ Ｐゴシック" charset="0"/>
              </a:defRPr>
            </a:lvl9pPr>
          </a:lstStyle>
          <a:p>
            <a:fld id="{B058A454-243A-884E-8F6E-9838FEB3CDB3}" type="slidenum">
              <a:rPr lang="zh-TW" altLang="en-US" sz="1200">
                <a:solidFill>
                  <a:srgbClr val="898989"/>
                </a:solidFill>
                <a:ea typeface="PMingLiU" charset="0"/>
                <a:cs typeface="PMingLiU" charset="0"/>
              </a:rPr>
              <a:pPr/>
              <a:t>2</a:t>
            </a:fld>
            <a:endParaRPr lang="en-US" altLang="zh-TW" sz="1200" dirty="0">
              <a:solidFill>
                <a:srgbClr val="898989"/>
              </a:solidFill>
              <a:ea typeface="PMingLiU" charset="0"/>
              <a:cs typeface="PMingLiU" charset="0"/>
            </a:endParaRPr>
          </a:p>
        </p:txBody>
      </p:sp>
      <p:sp>
        <p:nvSpPr>
          <p:cNvPr id="4" name="Footer Placeholder 3"/>
          <p:cNvSpPr>
            <a:spLocks noGrp="1"/>
          </p:cNvSpPr>
          <p:nvPr>
            <p:ph type="ftr" sz="quarter" idx="11"/>
          </p:nvPr>
        </p:nvSpPr>
        <p:spPr/>
        <p:txBody>
          <a:bodyPr/>
          <a:lstStyle/>
          <a:p>
            <a:r>
              <a:rPr lang="en-US" dirty="0" smtClean="0"/>
              <a:t>PROPERTY OF WINDBEAM RISK ANALYTICS, LLC</a:t>
            </a:r>
            <a:endParaRPr lang="en-US" dirty="0"/>
          </a:p>
        </p:txBody>
      </p:sp>
    </p:spTree>
    <p:custDataLst>
      <p:tags r:id="rId1"/>
    </p:custDataLst>
    <p:extLst>
      <p:ext uri="{BB962C8B-B14F-4D97-AF65-F5344CB8AC3E}">
        <p14:creationId xmlns:p14="http://schemas.microsoft.com/office/powerpoint/2010/main" val="271071145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87533" y="1952832"/>
            <a:ext cx="1095168" cy="3958442"/>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extrusionH="57150">
              <a:bevelT w="38100" h="38100" prst="relaxedInset"/>
            </a:sp3d>
          </a:bodyPr>
          <a:lstStyle/>
          <a:p>
            <a:pPr algn="ctr" eaLnBrk="0" hangingPunct="0">
              <a:spcBef>
                <a:spcPct val="50000"/>
              </a:spcBef>
              <a:defRPr/>
            </a:pPr>
            <a:r>
              <a:rPr lang="en-US" sz="1636" b="1" dirty="0">
                <a:ln w="12700">
                  <a:solidFill>
                    <a:schemeClr val="tx2">
                      <a:satMod val="155000"/>
                    </a:schemeClr>
                  </a:solidFill>
                  <a:prstDash val="solid"/>
                </a:ln>
                <a:solidFill>
                  <a:schemeClr val="tx2">
                    <a:lumMod val="60000"/>
                    <a:lumOff val="40000"/>
                  </a:schemeClr>
                </a:solidFill>
                <a:effectLst>
                  <a:outerShdw blurRad="41275" dist="20320" dir="1800000" algn="tl" rotWithShape="0">
                    <a:srgbClr val="000000">
                      <a:alpha val="40000"/>
                    </a:srgbClr>
                  </a:outerShdw>
                </a:effectLst>
              </a:rPr>
              <a:t>Liability Cash Flows</a:t>
            </a:r>
          </a:p>
        </p:txBody>
      </p:sp>
      <p:sp>
        <p:nvSpPr>
          <p:cNvPr id="30723" name="Title 1"/>
          <p:cNvSpPr>
            <a:spLocks noGrp="1"/>
          </p:cNvSpPr>
          <p:nvPr>
            <p:ph type="title"/>
          </p:nvPr>
        </p:nvSpPr>
        <p:spPr>
          <a:solidFill>
            <a:schemeClr val="bg1"/>
          </a:solidFill>
        </p:spPr>
        <p:txBody>
          <a:bodyPr/>
          <a:lstStyle/>
          <a:p>
            <a:pPr eaLnBrk="1" hangingPunct="1"/>
            <a:r>
              <a:rPr lang="en-US" altLang="x-none" dirty="0"/>
              <a:t>Insurance Risk Process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D66C8CD0-7DE7-7B4B-A08E-6FEFEB4E44EF}" type="slidenum">
              <a:rPr lang="zh-TW" altLang="en-US">
                <a:solidFill>
                  <a:srgbClr val="898989"/>
                </a:solidFill>
              </a:rPr>
              <a:pPr/>
              <a:t>20</a:t>
            </a:fld>
            <a:endParaRPr lang="en-US" altLang="zh-TW" dirty="0">
              <a:solidFill>
                <a:srgbClr val="898989"/>
              </a:solidFill>
            </a:endParaRPr>
          </a:p>
        </p:txBody>
      </p:sp>
      <p:sp>
        <p:nvSpPr>
          <p:cNvPr id="5" name="Rectangle 4"/>
          <p:cNvSpPr/>
          <p:nvPr/>
        </p:nvSpPr>
        <p:spPr>
          <a:xfrm>
            <a:off x="5713558" y="1965614"/>
            <a:ext cx="1174750" cy="39326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50000"/>
              </a:spcBef>
              <a:defRPr/>
            </a:pPr>
            <a:r>
              <a:rPr lang="en-US" sz="1636" b="1" dirty="0">
                <a:solidFill>
                  <a:schemeClr val="accent4">
                    <a:lumMod val="75000"/>
                  </a:schemeClr>
                </a:solidFill>
              </a:rPr>
              <a:t>Benchmark Portfolio</a:t>
            </a:r>
          </a:p>
        </p:txBody>
      </p:sp>
      <p:sp>
        <p:nvSpPr>
          <p:cNvPr id="7" name="Rectangle 6"/>
          <p:cNvSpPr/>
          <p:nvPr/>
        </p:nvSpPr>
        <p:spPr>
          <a:xfrm>
            <a:off x="4222750" y="1965614"/>
            <a:ext cx="1134341" cy="39066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50000"/>
              </a:spcBef>
              <a:defRPr/>
            </a:pPr>
            <a:r>
              <a:rPr lang="en-US" sz="1636" dirty="0">
                <a:solidFill>
                  <a:schemeClr val="accent4">
                    <a:lumMod val="75000"/>
                  </a:schemeClr>
                </a:solidFill>
              </a:rPr>
              <a:t>Risk Adjusted Spread</a:t>
            </a:r>
          </a:p>
        </p:txBody>
      </p:sp>
      <p:sp>
        <p:nvSpPr>
          <p:cNvPr id="8" name="Rectangle 7"/>
          <p:cNvSpPr/>
          <p:nvPr/>
        </p:nvSpPr>
        <p:spPr>
          <a:xfrm>
            <a:off x="2665351" y="1979222"/>
            <a:ext cx="1187533" cy="3945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50000"/>
              </a:spcBef>
              <a:defRPr/>
            </a:pPr>
            <a:r>
              <a:rPr lang="en-US" sz="1636" b="1" dirty="0">
                <a:ln w="18000">
                  <a:solidFill>
                    <a:schemeClr val="accent2">
                      <a:satMod val="140000"/>
                    </a:schemeClr>
                  </a:solidFill>
                  <a:prstDash val="solid"/>
                  <a:miter lim="800000"/>
                </a:ln>
                <a:noFill/>
                <a:effectLst>
                  <a:outerShdw blurRad="25500" dist="23000" dir="7020000" algn="tl">
                    <a:srgbClr val="000000">
                      <a:alpha val="50000"/>
                    </a:srgbClr>
                  </a:outerShdw>
                </a:effectLst>
              </a:rPr>
              <a:t>Risk Neutral Cash Flows</a:t>
            </a:r>
          </a:p>
        </p:txBody>
      </p:sp>
      <p:sp>
        <p:nvSpPr>
          <p:cNvPr id="10" name="Rectangle 9"/>
          <p:cNvSpPr/>
          <p:nvPr/>
        </p:nvSpPr>
        <p:spPr>
          <a:xfrm>
            <a:off x="7309717" y="1965614"/>
            <a:ext cx="977034" cy="38792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50000"/>
              </a:spcBef>
              <a:defRPr/>
            </a:pPr>
            <a:r>
              <a:rPr lang="en-US" sz="2182" b="1" dirty="0">
                <a:solidFill>
                  <a:schemeClr val="accent6">
                    <a:lumMod val="75000"/>
                  </a:schemeClr>
                </a:solidFill>
              </a:rPr>
              <a:t>Assets</a:t>
            </a:r>
          </a:p>
        </p:txBody>
      </p:sp>
      <p:sp>
        <p:nvSpPr>
          <p:cNvPr id="11" name="Right Arrow 10"/>
          <p:cNvSpPr/>
          <p:nvPr/>
        </p:nvSpPr>
        <p:spPr>
          <a:xfrm>
            <a:off x="2309091" y="2573194"/>
            <a:ext cx="528205" cy="421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50000"/>
              </a:spcBef>
              <a:defRPr/>
            </a:pPr>
            <a:endParaRPr lang="en-US" sz="1636" dirty="0"/>
          </a:p>
        </p:txBody>
      </p:sp>
      <p:sp>
        <p:nvSpPr>
          <p:cNvPr id="12" name="Right Arrow 11"/>
          <p:cNvSpPr/>
          <p:nvPr/>
        </p:nvSpPr>
        <p:spPr>
          <a:xfrm>
            <a:off x="3879273" y="3299113"/>
            <a:ext cx="487795" cy="369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50000"/>
              </a:spcBef>
              <a:defRPr/>
            </a:pPr>
            <a:endParaRPr lang="en-US" sz="1636" dirty="0"/>
          </a:p>
        </p:txBody>
      </p:sp>
      <p:sp>
        <p:nvSpPr>
          <p:cNvPr id="13" name="Right Arrow 12"/>
          <p:cNvSpPr/>
          <p:nvPr/>
        </p:nvSpPr>
        <p:spPr>
          <a:xfrm>
            <a:off x="5383069" y="4433455"/>
            <a:ext cx="620568" cy="356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50000"/>
              </a:spcBef>
              <a:defRPr/>
            </a:pPr>
            <a:endParaRPr lang="en-US" sz="1636" dirty="0"/>
          </a:p>
        </p:txBody>
      </p:sp>
      <p:sp>
        <p:nvSpPr>
          <p:cNvPr id="14" name="Right Arrow 13"/>
          <p:cNvSpPr/>
          <p:nvPr/>
        </p:nvSpPr>
        <p:spPr>
          <a:xfrm>
            <a:off x="6821921" y="5041035"/>
            <a:ext cx="646545" cy="4343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50000"/>
              </a:spcBef>
              <a:defRPr/>
            </a:pPr>
            <a:endParaRPr lang="en-US" sz="1636" dirty="0"/>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1805761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489" y="313171"/>
            <a:ext cx="8229023" cy="1143000"/>
          </a:xfrm>
        </p:spPr>
        <p:txBody>
          <a:bodyPr/>
          <a:lstStyle/>
          <a:p>
            <a:r>
              <a:rPr lang="en-US" altLang="x-none" dirty="0"/>
              <a:t>Broker-Dealers</a:t>
            </a:r>
          </a:p>
        </p:txBody>
      </p:sp>
      <p:sp>
        <p:nvSpPr>
          <p:cNvPr id="31747" name="Content Placeholder 2"/>
          <p:cNvSpPr>
            <a:spLocks noGrp="1"/>
          </p:cNvSpPr>
          <p:nvPr>
            <p:ph sz="half" idx="1"/>
          </p:nvPr>
        </p:nvSpPr>
        <p:spPr/>
        <p:txBody>
          <a:bodyPr/>
          <a:lstStyle/>
          <a:p>
            <a:r>
              <a:rPr lang="en-US" altLang="x-none" dirty="0"/>
              <a:t>Regulation</a:t>
            </a:r>
          </a:p>
          <a:p>
            <a:r>
              <a:rPr lang="en-US" altLang="x-none" dirty="0"/>
              <a:t>Principal vs Agent</a:t>
            </a:r>
          </a:p>
          <a:p>
            <a:r>
              <a:rPr lang="en-US" altLang="x-none" dirty="0"/>
              <a:t>Tri-party agreements</a:t>
            </a:r>
          </a:p>
          <a:p>
            <a:r>
              <a:rPr lang="en-US" altLang="x-none" dirty="0"/>
              <a:t>Conduits</a:t>
            </a:r>
          </a:p>
          <a:p>
            <a:r>
              <a:rPr lang="en-US" altLang="x-none" dirty="0"/>
              <a:t>Role in Funding</a:t>
            </a:r>
          </a:p>
          <a:p>
            <a:endParaRPr lang="en-US" altLang="x-none" dirty="0"/>
          </a:p>
        </p:txBody>
      </p:sp>
      <p:graphicFrame>
        <p:nvGraphicFramePr>
          <p:cNvPr id="8" name="Content Placeholder 7"/>
          <p:cNvGraphicFramePr>
            <a:graphicFrameLocks noGrp="1"/>
          </p:cNvGraphicFramePr>
          <p:nvPr>
            <p:ph sz="half" idx="2"/>
          </p:nvPr>
        </p:nvGraphicFramePr>
        <p:xfrm>
          <a:off x="4156364" y="1600489"/>
          <a:ext cx="4530148" cy="452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BA3741B1-81BC-0945-B689-1F4A23009617}" type="slidenum">
              <a:rPr lang="zh-TW" altLang="en-US">
                <a:solidFill>
                  <a:srgbClr val="898989"/>
                </a:solidFill>
              </a:rPr>
              <a:pPr/>
              <a:t>21</a:t>
            </a:fld>
            <a:endParaRPr lang="en-US" altLang="zh-TW" dirty="0">
              <a:solidFill>
                <a:srgbClr val="898989"/>
              </a:solidFill>
            </a:endParaRPr>
          </a:p>
        </p:txBody>
      </p:sp>
      <p:sp>
        <p:nvSpPr>
          <p:cNvPr id="9" name="Up Arrow 8"/>
          <p:cNvSpPr/>
          <p:nvPr/>
        </p:nvSpPr>
        <p:spPr>
          <a:xfrm>
            <a:off x="7797512" y="4486853"/>
            <a:ext cx="422852" cy="4084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36" dirty="0"/>
          </a:p>
        </p:txBody>
      </p:sp>
      <p:sp>
        <p:nvSpPr>
          <p:cNvPr id="10" name="Left Arrow 9"/>
          <p:cNvSpPr/>
          <p:nvPr/>
        </p:nvSpPr>
        <p:spPr>
          <a:xfrm rot="2325191">
            <a:off x="6197023" y="2747819"/>
            <a:ext cx="779318" cy="570057"/>
          </a:xfrm>
          <a:prstGeom prst="leftArrow">
            <a:avLst>
              <a:gd name="adj1" fmla="val 50000"/>
              <a:gd name="adj2" fmla="val 4340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36" dirty="0"/>
          </a:p>
        </p:txBody>
      </p:sp>
      <p:sp>
        <p:nvSpPr>
          <p:cNvPr id="11" name="Rounded Rectangle 10"/>
          <p:cNvSpPr/>
          <p:nvPr/>
        </p:nvSpPr>
        <p:spPr>
          <a:xfrm>
            <a:off x="1793876" y="5198341"/>
            <a:ext cx="1754909"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182" dirty="0"/>
              <a:t>Client 2</a:t>
            </a:r>
          </a:p>
        </p:txBody>
      </p:sp>
      <p:cxnSp>
        <p:nvCxnSpPr>
          <p:cNvPr id="14" name="Curved Connector 13"/>
          <p:cNvCxnSpPr/>
          <p:nvPr/>
        </p:nvCxnSpPr>
        <p:spPr>
          <a:xfrm flipV="1">
            <a:off x="3522808" y="4367069"/>
            <a:ext cx="3668568" cy="1736148"/>
          </a:xfrm>
          <a:prstGeom prst="curvedConnector3">
            <a:avLst>
              <a:gd name="adj1" fmla="val 85252"/>
            </a:avLst>
          </a:prstGeom>
          <a:ln w="508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12070042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a:t>
            </a:r>
            <a:endParaRPr lang="en-US" dirty="0"/>
          </a:p>
        </p:txBody>
      </p:sp>
      <p:sp>
        <p:nvSpPr>
          <p:cNvPr id="3" name="Text Placeholder 2"/>
          <p:cNvSpPr>
            <a:spLocks noGrp="1"/>
          </p:cNvSpPr>
          <p:nvPr>
            <p:ph type="body" idx="1"/>
          </p:nvPr>
        </p:nvSpPr>
        <p:spPr/>
        <p:txBody>
          <a:bodyPr/>
          <a:lstStyle/>
          <a:p>
            <a:r>
              <a:rPr lang="en-US" dirty="0" smtClean="0"/>
              <a:t>Issues in Principa</a:t>
            </a:r>
            <a:r>
              <a:rPr lang="en-US" dirty="0"/>
              <a:t>l</a:t>
            </a:r>
            <a:r>
              <a:rPr lang="en-US" dirty="0" smtClean="0"/>
              <a:t>/agent</a:t>
            </a:r>
            <a:endParaRPr lang="en-US" dirty="0"/>
          </a:p>
        </p:txBody>
      </p:sp>
      <p:sp>
        <p:nvSpPr>
          <p:cNvPr id="4" name="Footer Placeholder 3"/>
          <p:cNvSpPr>
            <a:spLocks noGrp="1"/>
          </p:cNvSpPr>
          <p:nvPr>
            <p:ph type="ftr" sz="quarter" idx="11"/>
          </p:nvPr>
        </p:nvSpPr>
        <p:spPr/>
        <p:txBody>
          <a:bodyPr/>
          <a:lstStyle/>
          <a:p>
            <a:r>
              <a:rPr lang="en-US" dirty="0" smtClean="0"/>
              <a:t>PROPERTY OF WINDBEAM RISK ANALYTICS, LLC</a:t>
            </a:r>
            <a:endParaRPr lang="en-US" dirty="0"/>
          </a:p>
        </p:txBody>
      </p:sp>
      <p:sp>
        <p:nvSpPr>
          <p:cNvPr id="5" name="Slide Number Placeholder 4"/>
          <p:cNvSpPr>
            <a:spLocks noGrp="1"/>
          </p:cNvSpPr>
          <p:nvPr>
            <p:ph type="sldNum" sz="quarter" idx="12"/>
          </p:nvPr>
        </p:nvSpPr>
        <p:spPr/>
        <p:txBody>
          <a:bodyPr/>
          <a:lstStyle/>
          <a:p>
            <a:fld id="{2F067EB2-6527-ED4A-87C7-DF4E4193F380}" type="slidenum">
              <a:rPr lang="en-US" smtClean="0"/>
              <a:t>22</a:t>
            </a:fld>
            <a:endParaRPr lang="en-US" dirty="0"/>
          </a:p>
        </p:txBody>
      </p:sp>
    </p:spTree>
    <p:extLst>
      <p:ext uri="{BB962C8B-B14F-4D97-AF65-F5344CB8AC3E}">
        <p14:creationId xmlns:p14="http://schemas.microsoft.com/office/powerpoint/2010/main" val="1339355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Principal/agent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3480349"/>
              </p:ext>
            </p:extLst>
          </p:nvPr>
        </p:nvGraphicFramePr>
        <p:xfrm>
          <a:off x="457200" y="1752600"/>
          <a:ext cx="82296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dirty="0" smtClean="0"/>
              <a:t>PROPERTY OF WINDBEAM RISK ANALYTICS, LLC</a:t>
            </a:r>
            <a:endParaRPr lang="en-US" dirty="0"/>
          </a:p>
        </p:txBody>
      </p:sp>
      <p:sp>
        <p:nvSpPr>
          <p:cNvPr id="6" name="Slide Number Placeholder 5"/>
          <p:cNvSpPr>
            <a:spLocks noGrp="1"/>
          </p:cNvSpPr>
          <p:nvPr>
            <p:ph type="sldNum" sz="quarter" idx="12"/>
          </p:nvPr>
        </p:nvSpPr>
        <p:spPr/>
        <p:txBody>
          <a:bodyPr/>
          <a:lstStyle/>
          <a:p>
            <a:fld id="{2F067EB2-6527-ED4A-87C7-DF4E4193F380}" type="slidenum">
              <a:rPr lang="en-US" smtClean="0"/>
              <a:t>23</a:t>
            </a:fld>
            <a:endParaRPr lang="en-US" dirty="0"/>
          </a:p>
        </p:txBody>
      </p:sp>
    </p:spTree>
    <p:extLst>
      <p:ext uri="{BB962C8B-B14F-4D97-AF65-F5344CB8AC3E}">
        <p14:creationId xmlns:p14="http://schemas.microsoft.com/office/powerpoint/2010/main" val="1140938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vs. beta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129" y="1758791"/>
            <a:ext cx="4237311" cy="324159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87400"/>
            <a:ext cx="9131300" cy="5283200"/>
          </a:xfrm>
          <a:prstGeom prst="rect">
            <a:avLst/>
          </a:prstGeom>
        </p:spPr>
      </p:pic>
      <p:sp>
        <p:nvSpPr>
          <p:cNvPr id="6" name="Footer Placeholder 5"/>
          <p:cNvSpPr>
            <a:spLocks noGrp="1"/>
          </p:cNvSpPr>
          <p:nvPr>
            <p:ph type="ftr" sz="quarter" idx="11"/>
          </p:nvPr>
        </p:nvSpPr>
        <p:spPr/>
        <p:txBody>
          <a:bodyPr/>
          <a:lstStyle/>
          <a:p>
            <a:r>
              <a:rPr lang="en-US" dirty="0" smtClean="0"/>
              <a:t>PROPERTY OF WINDBEAM RISK ANALYTICS, LLC</a:t>
            </a:r>
            <a:endParaRPr lang="en-US" dirty="0"/>
          </a:p>
        </p:txBody>
      </p:sp>
      <p:sp>
        <p:nvSpPr>
          <p:cNvPr id="7" name="Slide Number Placeholder 6"/>
          <p:cNvSpPr>
            <a:spLocks noGrp="1"/>
          </p:cNvSpPr>
          <p:nvPr>
            <p:ph type="sldNum" sz="quarter" idx="12"/>
          </p:nvPr>
        </p:nvSpPr>
        <p:spPr/>
        <p:txBody>
          <a:bodyPr/>
          <a:lstStyle/>
          <a:p>
            <a:fld id="{2F067EB2-6527-ED4A-87C7-DF4E4193F380}" type="slidenum">
              <a:rPr lang="en-US" smtClean="0"/>
              <a:t>24</a:t>
            </a:fld>
            <a:endParaRPr lang="en-US" dirty="0"/>
          </a:p>
        </p:txBody>
      </p:sp>
    </p:spTree>
    <p:extLst>
      <p:ext uri="{BB962C8B-B14F-4D97-AF65-F5344CB8AC3E}">
        <p14:creationId xmlns:p14="http://schemas.microsoft.com/office/powerpoint/2010/main" val="87229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a:t>
            </a:r>
            <a:endParaRPr lang="en-US" dirty="0"/>
          </a:p>
        </p:txBody>
      </p:sp>
      <p:sp>
        <p:nvSpPr>
          <p:cNvPr id="3" name="Content Placeholder 2"/>
          <p:cNvSpPr>
            <a:spLocks noGrp="1"/>
          </p:cNvSpPr>
          <p:nvPr>
            <p:ph idx="1"/>
          </p:nvPr>
        </p:nvSpPr>
        <p:spPr/>
        <p:txBody>
          <a:bodyPr/>
          <a:lstStyle/>
          <a:p>
            <a:r>
              <a:rPr lang="en-US" dirty="0" smtClean="0"/>
              <a:t>Lower cost</a:t>
            </a:r>
          </a:p>
          <a:p>
            <a:r>
              <a:rPr lang="en-US" dirty="0" smtClean="0"/>
              <a:t>Market factor replication</a:t>
            </a:r>
          </a:p>
          <a:p>
            <a:r>
              <a:rPr lang="en-US" dirty="0" smtClean="0"/>
              <a:t>Correlation checks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0" y="3086100"/>
            <a:ext cx="6350000" cy="3771900"/>
          </a:xfrm>
          <a:prstGeom prst="rect">
            <a:avLst/>
          </a:prstGeom>
        </p:spPr>
      </p:pic>
      <p:sp>
        <p:nvSpPr>
          <p:cNvPr id="5" name="Footer Placeholder 4"/>
          <p:cNvSpPr>
            <a:spLocks noGrp="1"/>
          </p:cNvSpPr>
          <p:nvPr>
            <p:ph type="ftr" sz="quarter" idx="11"/>
          </p:nvPr>
        </p:nvSpPr>
        <p:spPr/>
        <p:txBody>
          <a:bodyPr/>
          <a:lstStyle/>
          <a:p>
            <a:r>
              <a:rPr lang="en-US" dirty="0" smtClean="0"/>
              <a:t>PROPERTY OF WINDBEAM RISK ANALYTICS, LLC</a:t>
            </a:r>
            <a:endParaRPr lang="en-US" dirty="0"/>
          </a:p>
        </p:txBody>
      </p:sp>
      <p:sp>
        <p:nvSpPr>
          <p:cNvPr id="6" name="Slide Number Placeholder 5"/>
          <p:cNvSpPr>
            <a:spLocks noGrp="1"/>
          </p:cNvSpPr>
          <p:nvPr>
            <p:ph type="sldNum" sz="quarter" idx="12"/>
          </p:nvPr>
        </p:nvSpPr>
        <p:spPr/>
        <p:txBody>
          <a:bodyPr/>
          <a:lstStyle/>
          <a:p>
            <a:fld id="{2F067EB2-6527-ED4A-87C7-DF4E4193F380}" type="slidenum">
              <a:rPr lang="en-US" smtClean="0"/>
              <a:t>25</a:t>
            </a:fld>
            <a:endParaRPr lang="en-US" dirty="0"/>
          </a:p>
        </p:txBody>
      </p:sp>
    </p:spTree>
    <p:extLst>
      <p:ext uri="{BB962C8B-B14F-4D97-AF65-F5344CB8AC3E}">
        <p14:creationId xmlns:p14="http://schemas.microsoft.com/office/powerpoint/2010/main" val="3554050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400" y="2370931"/>
            <a:ext cx="5537200" cy="3136900"/>
          </a:xfrm>
        </p:spPr>
      </p:pic>
      <p:sp>
        <p:nvSpPr>
          <p:cNvPr id="5" name="Footer Placeholder 4"/>
          <p:cNvSpPr>
            <a:spLocks noGrp="1"/>
          </p:cNvSpPr>
          <p:nvPr>
            <p:ph type="ftr" sz="quarter" idx="11"/>
          </p:nvPr>
        </p:nvSpPr>
        <p:spPr/>
        <p:txBody>
          <a:bodyPr/>
          <a:lstStyle/>
          <a:p>
            <a:r>
              <a:rPr lang="en-US" dirty="0" smtClean="0"/>
              <a:t>PROPERTY OF WINDBEAM RISK ANALYTICS, LLC</a:t>
            </a:r>
            <a:endParaRPr lang="en-US" dirty="0"/>
          </a:p>
        </p:txBody>
      </p:sp>
      <p:sp>
        <p:nvSpPr>
          <p:cNvPr id="6" name="Slide Number Placeholder 5"/>
          <p:cNvSpPr>
            <a:spLocks noGrp="1"/>
          </p:cNvSpPr>
          <p:nvPr>
            <p:ph type="sldNum" sz="quarter" idx="12"/>
          </p:nvPr>
        </p:nvSpPr>
        <p:spPr/>
        <p:txBody>
          <a:bodyPr/>
          <a:lstStyle/>
          <a:p>
            <a:fld id="{2F067EB2-6527-ED4A-87C7-DF4E4193F380}" type="slidenum">
              <a:rPr lang="en-US" smtClean="0"/>
              <a:t>26</a:t>
            </a:fld>
            <a:endParaRPr lang="en-US" dirty="0"/>
          </a:p>
        </p:txBody>
      </p:sp>
    </p:spTree>
    <p:extLst>
      <p:ext uri="{BB962C8B-B14F-4D97-AF65-F5344CB8AC3E}">
        <p14:creationId xmlns:p14="http://schemas.microsoft.com/office/powerpoint/2010/main" val="5878804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a:t>
            </a:r>
            <a:endParaRPr lang="en-US" dirty="0"/>
          </a:p>
        </p:txBody>
      </p:sp>
      <p:sp>
        <p:nvSpPr>
          <p:cNvPr id="3" name="Content Placeholder 2"/>
          <p:cNvSpPr>
            <a:spLocks noGrp="1"/>
          </p:cNvSpPr>
          <p:nvPr>
            <p:ph idx="1"/>
          </p:nvPr>
        </p:nvSpPr>
        <p:spPr/>
        <p:txBody>
          <a:bodyPr/>
          <a:lstStyle/>
          <a:p>
            <a:r>
              <a:rPr lang="en-US" dirty="0" smtClean="0"/>
              <a:t>Higher fees</a:t>
            </a:r>
          </a:p>
          <a:p>
            <a:r>
              <a:rPr lang="en-US" dirty="0" smtClean="0"/>
              <a:t>Idiosyncratic returns</a:t>
            </a:r>
          </a:p>
          <a:p>
            <a:r>
              <a:rPr lang="en-US" dirty="0" smtClean="0"/>
              <a:t>Correlation checks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700" y="3223260"/>
            <a:ext cx="6832600" cy="3456940"/>
          </a:xfrm>
          <a:prstGeom prst="rect">
            <a:avLst/>
          </a:prstGeom>
        </p:spPr>
      </p:pic>
      <p:sp>
        <p:nvSpPr>
          <p:cNvPr id="6" name="Footer Placeholder 5"/>
          <p:cNvSpPr>
            <a:spLocks noGrp="1"/>
          </p:cNvSpPr>
          <p:nvPr>
            <p:ph type="ftr" sz="quarter" idx="11"/>
          </p:nvPr>
        </p:nvSpPr>
        <p:spPr/>
        <p:txBody>
          <a:bodyPr/>
          <a:lstStyle/>
          <a:p>
            <a:r>
              <a:rPr lang="en-US" dirty="0" smtClean="0"/>
              <a:t>PROPERTY OF WINDBEAM RISK ANALYTICS, LLC</a:t>
            </a:r>
            <a:endParaRPr lang="en-US" dirty="0"/>
          </a:p>
        </p:txBody>
      </p:sp>
      <p:sp>
        <p:nvSpPr>
          <p:cNvPr id="7" name="Slide Number Placeholder 6"/>
          <p:cNvSpPr>
            <a:spLocks noGrp="1"/>
          </p:cNvSpPr>
          <p:nvPr>
            <p:ph type="sldNum" sz="quarter" idx="12"/>
          </p:nvPr>
        </p:nvSpPr>
        <p:spPr/>
        <p:txBody>
          <a:bodyPr/>
          <a:lstStyle/>
          <a:p>
            <a:fld id="{2F067EB2-6527-ED4A-87C7-DF4E4193F380}" type="slidenum">
              <a:rPr lang="en-US" smtClean="0"/>
              <a:t>27</a:t>
            </a:fld>
            <a:endParaRPr lang="en-US" dirty="0"/>
          </a:p>
        </p:txBody>
      </p:sp>
    </p:spTree>
    <p:extLst>
      <p:ext uri="{BB962C8B-B14F-4D97-AF65-F5344CB8AC3E}">
        <p14:creationId xmlns:p14="http://schemas.microsoft.com/office/powerpoint/2010/main" val="1750788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x-none" dirty="0"/>
              <a:t>Non-market Risks</a:t>
            </a:r>
          </a:p>
        </p:txBody>
      </p:sp>
      <p:sp>
        <p:nvSpPr>
          <p:cNvPr id="69635" name="Content Placeholder 5"/>
          <p:cNvSpPr>
            <a:spLocks noGrp="1"/>
          </p:cNvSpPr>
          <p:nvPr>
            <p:ph sz="half" idx="1"/>
          </p:nvPr>
        </p:nvSpPr>
        <p:spPr/>
        <p:txBody>
          <a:bodyPr/>
          <a:lstStyle/>
          <a:p>
            <a:r>
              <a:rPr lang="en-US" altLang="x-none" dirty="0"/>
              <a:t>Weather; Terrorism; Pandemic</a:t>
            </a:r>
          </a:p>
          <a:p>
            <a:r>
              <a:rPr lang="en-US" altLang="x-none" dirty="0"/>
              <a:t>Calculating Aggregate Exposures</a:t>
            </a:r>
          </a:p>
          <a:p>
            <a:r>
              <a:rPr lang="en-US" altLang="x-none" dirty="0"/>
              <a:t>Systems</a:t>
            </a:r>
          </a:p>
          <a:p>
            <a:r>
              <a:rPr lang="en-US" altLang="x-none" dirty="0"/>
              <a:t>Reinsurance</a:t>
            </a:r>
          </a:p>
          <a:p>
            <a:r>
              <a:rPr lang="en-US" altLang="x-none" dirty="0"/>
              <a:t>Catastrophe Bonds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21E2A321-8AB2-A048-BE00-85255ADCF77F}" type="slidenum">
              <a:rPr lang="zh-TW" altLang="en-US">
                <a:solidFill>
                  <a:srgbClr val="898989"/>
                </a:solidFill>
              </a:rPr>
              <a:pPr/>
              <a:t>28</a:t>
            </a:fld>
            <a:endParaRPr lang="en-US" altLang="zh-TW" dirty="0">
              <a:solidFill>
                <a:srgbClr val="898989"/>
              </a:solidFill>
            </a:endParaRPr>
          </a:p>
        </p:txBody>
      </p:sp>
      <p:pic>
        <p:nvPicPr>
          <p:cNvPr id="69637" name="Picture 2" descr="C:\Users\Donna's laptop\AppData\Local\Microsoft\Windows\Temporary Internet Files\Content.IE5\LBKPCUJ7\MP91021882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921" y="1516785"/>
            <a:ext cx="4169352" cy="4303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652975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non-financial</a:t>
            </a:r>
            <a:endParaRPr lang="en-US" dirty="0"/>
          </a:p>
        </p:txBody>
      </p:sp>
      <p:sp>
        <p:nvSpPr>
          <p:cNvPr id="3" name="Content Placeholder 2"/>
          <p:cNvSpPr>
            <a:spLocks noGrp="1"/>
          </p:cNvSpPr>
          <p:nvPr>
            <p:ph sz="half" idx="1"/>
          </p:nvPr>
        </p:nvSpPr>
        <p:spPr/>
        <p:txBody>
          <a:bodyPr/>
          <a:lstStyle/>
          <a:p>
            <a:r>
              <a:rPr lang="en-US" dirty="0" smtClean="0"/>
              <a:t>Incentives</a:t>
            </a:r>
          </a:p>
          <a:p>
            <a:pPr lvl="1"/>
            <a:r>
              <a:rPr lang="en-US" dirty="0" smtClean="0"/>
              <a:t>Whistleblowing</a:t>
            </a:r>
          </a:p>
          <a:p>
            <a:pPr lvl="1"/>
            <a:r>
              <a:rPr lang="en-US" dirty="0" smtClean="0"/>
              <a:t>Fraud</a:t>
            </a:r>
          </a:p>
          <a:p>
            <a:pPr lvl="1"/>
            <a:endParaRPr lang="en-US" dirty="0"/>
          </a:p>
        </p:txBody>
      </p:sp>
      <p:sp>
        <p:nvSpPr>
          <p:cNvPr id="4" name="Content Placeholder 3"/>
          <p:cNvSpPr>
            <a:spLocks noGrp="1"/>
          </p:cNvSpPr>
          <p:nvPr>
            <p:ph sz="half" idx="2"/>
          </p:nvPr>
        </p:nvSpPr>
        <p:spPr/>
        <p:txBody>
          <a:bodyPr/>
          <a:lstStyle/>
          <a:p>
            <a:r>
              <a:rPr lang="en-US" dirty="0" smtClean="0"/>
              <a:t>Client </a:t>
            </a:r>
            <a:r>
              <a:rPr lang="mr-IN" dirty="0" smtClean="0"/>
              <a:t>–</a:t>
            </a:r>
            <a:r>
              <a:rPr lang="en-US" dirty="0" smtClean="0"/>
              <a:t>focus</a:t>
            </a:r>
          </a:p>
          <a:p>
            <a:pPr lvl="1"/>
            <a:r>
              <a:rPr lang="en-US" dirty="0" smtClean="0"/>
              <a:t>Data Privacy</a:t>
            </a:r>
          </a:p>
          <a:p>
            <a:pPr lvl="1"/>
            <a:r>
              <a:rPr lang="en-US" dirty="0" smtClean="0"/>
              <a:t>Segments&amp; Product mix</a:t>
            </a:r>
          </a:p>
          <a:p>
            <a:pPr lvl="1"/>
            <a:r>
              <a:rPr lang="en-US" dirty="0" smtClean="0"/>
              <a:t>Sales practice</a:t>
            </a:r>
          </a:p>
          <a:p>
            <a:pPr lvl="1"/>
            <a:r>
              <a:rPr lang="en-US" dirty="0" smtClean="0"/>
              <a:t>Fiduciary Rules</a:t>
            </a:r>
            <a:endParaRPr lang="en-US" dirty="0"/>
          </a:p>
        </p:txBody>
      </p:sp>
      <p:sp>
        <p:nvSpPr>
          <p:cNvPr id="5" name="Footer Placeholder 4"/>
          <p:cNvSpPr>
            <a:spLocks noGrp="1"/>
          </p:cNvSpPr>
          <p:nvPr>
            <p:ph type="ftr" sz="quarter" idx="11"/>
          </p:nvPr>
        </p:nvSpPr>
        <p:spPr/>
        <p:txBody>
          <a:bodyPr/>
          <a:lstStyle/>
          <a:p>
            <a:r>
              <a:rPr lang="en-US" dirty="0" smtClean="0"/>
              <a:t>PROPERTY OF WINDBEAM RISK ANALYTICS, LLC</a:t>
            </a:r>
            <a:endParaRPr lang="en-US" dirty="0"/>
          </a:p>
        </p:txBody>
      </p:sp>
      <p:sp>
        <p:nvSpPr>
          <p:cNvPr id="6" name="Slide Number Placeholder 5"/>
          <p:cNvSpPr>
            <a:spLocks noGrp="1"/>
          </p:cNvSpPr>
          <p:nvPr>
            <p:ph type="sldNum" sz="quarter" idx="12"/>
          </p:nvPr>
        </p:nvSpPr>
        <p:spPr/>
        <p:txBody>
          <a:bodyPr/>
          <a:lstStyle/>
          <a:p>
            <a:fld id="{2F067EB2-6527-ED4A-87C7-DF4E4193F380}" type="slidenum">
              <a:rPr lang="en-US" smtClean="0"/>
              <a:t>29</a:t>
            </a:fld>
            <a:endParaRPr lang="en-US" dirty="0"/>
          </a:p>
        </p:txBody>
      </p:sp>
    </p:spTree>
    <p:extLst>
      <p:ext uri="{BB962C8B-B14F-4D97-AF65-F5344CB8AC3E}">
        <p14:creationId xmlns:p14="http://schemas.microsoft.com/office/powerpoint/2010/main" val="922968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sz="2900" dirty="0">
                <a:latin typeface="Calibri" charset="0"/>
              </a:rPr>
              <a:t>Other Issues</a:t>
            </a:r>
          </a:p>
          <a:p>
            <a:pPr lvl="1"/>
            <a:r>
              <a:rPr lang="en-US" sz="2200" dirty="0">
                <a:latin typeface="Calibri" charset="0"/>
              </a:rPr>
              <a:t>Modeling</a:t>
            </a:r>
          </a:p>
          <a:p>
            <a:pPr lvl="1"/>
            <a:r>
              <a:rPr lang="en-US" sz="2200" dirty="0">
                <a:latin typeface="Calibri" charset="0"/>
              </a:rPr>
              <a:t>Valuation</a:t>
            </a:r>
          </a:p>
          <a:p>
            <a:pPr lvl="1"/>
            <a:r>
              <a:rPr lang="en-US" sz="2200" dirty="0">
                <a:latin typeface="Calibri" charset="0"/>
              </a:rPr>
              <a:t>Leverage</a:t>
            </a:r>
          </a:p>
          <a:p>
            <a:pPr lvl="1"/>
            <a:r>
              <a:rPr lang="en-US" sz="2200" dirty="0">
                <a:latin typeface="Calibri" charset="0"/>
              </a:rPr>
              <a:t>Liquidity</a:t>
            </a:r>
          </a:p>
          <a:p>
            <a:pPr lvl="1"/>
            <a:r>
              <a:rPr lang="en-US" sz="2200" dirty="0">
                <a:latin typeface="Calibri" charset="0"/>
              </a:rPr>
              <a:t>Financing Methods</a:t>
            </a:r>
          </a:p>
          <a:p>
            <a:pPr lvl="2"/>
            <a:r>
              <a:rPr lang="en-US" sz="2200" dirty="0">
                <a:latin typeface="Calibri" charset="0"/>
              </a:rPr>
              <a:t>Types of Capital</a:t>
            </a:r>
          </a:p>
          <a:p>
            <a:pPr lvl="2"/>
            <a:r>
              <a:rPr lang="en-US" sz="2200" dirty="0">
                <a:latin typeface="Calibri" charset="0"/>
              </a:rPr>
              <a:t>Repo</a:t>
            </a:r>
          </a:p>
          <a:p>
            <a:pPr lvl="2"/>
            <a:r>
              <a:rPr lang="en-US" sz="2200" dirty="0">
                <a:latin typeface="Calibri" charset="0"/>
              </a:rPr>
              <a:t>Prime Brokerage</a:t>
            </a:r>
          </a:p>
          <a:p>
            <a:endParaRPr lang="en-US" sz="2200" dirty="0"/>
          </a:p>
          <a:p>
            <a:endParaRPr lang="en-US" sz="2200" dirty="0"/>
          </a:p>
        </p:txBody>
      </p:sp>
      <p:sp>
        <p:nvSpPr>
          <p:cNvPr id="4" name="Slide Number Placeholder 3"/>
          <p:cNvSpPr>
            <a:spLocks noGrp="1"/>
          </p:cNvSpPr>
          <p:nvPr>
            <p:ph type="sldNum" sz="quarter" idx="12"/>
          </p:nvPr>
        </p:nvSpPr>
        <p:spPr/>
        <p:txBody>
          <a:bodyPr/>
          <a:lstStyle/>
          <a:p>
            <a:pPr>
              <a:defRPr/>
            </a:pPr>
            <a:fld id="{30F5BE7F-C308-AA44-A475-6FDBF0285C05}" type="slidenum">
              <a:rPr lang="zh-TW" altLang="en-US" smtClean="0"/>
              <a:pPr>
                <a:defRPr/>
              </a:pPr>
              <a:t>3</a:t>
            </a:fld>
            <a:endParaRPr lang="en-US" altLang="zh-TW" dirty="0"/>
          </a:p>
        </p:txBody>
      </p:sp>
      <p:sp>
        <p:nvSpPr>
          <p:cNvPr id="5" name="Footer Placeholder 4"/>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2312721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Due diligence</a:t>
            </a:r>
            <a:endParaRPr lang="en-US" dirty="0"/>
          </a:p>
        </p:txBody>
      </p:sp>
      <p:sp>
        <p:nvSpPr>
          <p:cNvPr id="6" name="Content Placeholder 5"/>
          <p:cNvSpPr>
            <a:spLocks noGrp="1"/>
          </p:cNvSpPr>
          <p:nvPr>
            <p:ph idx="1"/>
          </p:nvPr>
        </p:nvSpPr>
        <p:spPr/>
        <p:txBody>
          <a:bodyPr/>
          <a:lstStyle/>
          <a:p>
            <a:endParaRPr lang="en-US" sz="2900" dirty="0">
              <a:latin typeface="Calibri" charset="0"/>
            </a:endParaRPr>
          </a:p>
          <a:p>
            <a:pPr lvl="2"/>
            <a:r>
              <a:rPr lang="en-US" sz="2900" dirty="0">
                <a:latin typeface="Calibri" charset="0"/>
              </a:rPr>
              <a:t>Fraud, AML &amp; Data </a:t>
            </a:r>
            <a:r>
              <a:rPr lang="en-US" sz="2900" dirty="0" smtClean="0">
                <a:latin typeface="Calibri" charset="0"/>
              </a:rPr>
              <a:t>Privacy</a:t>
            </a:r>
            <a:endParaRPr lang="en-US" sz="2900" dirty="0">
              <a:latin typeface="Calibri" charset="0"/>
            </a:endParaRPr>
          </a:p>
          <a:p>
            <a:pPr lvl="2"/>
            <a:endParaRPr lang="en-US" sz="2800" dirty="0">
              <a:latin typeface="Calibri" charset="0"/>
            </a:endParaRP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03220"/>
            <a:ext cx="7453909" cy="3954780"/>
          </a:xfrm>
          <a:prstGeom prst="rect">
            <a:avLst/>
          </a:prstGeom>
        </p:spPr>
      </p:pic>
      <p:sp>
        <p:nvSpPr>
          <p:cNvPr id="8" name="Footer Placeholder 7"/>
          <p:cNvSpPr>
            <a:spLocks noGrp="1"/>
          </p:cNvSpPr>
          <p:nvPr>
            <p:ph type="ftr" sz="quarter" idx="11"/>
          </p:nvPr>
        </p:nvSpPr>
        <p:spPr/>
        <p:txBody>
          <a:bodyPr/>
          <a:lstStyle/>
          <a:p>
            <a:r>
              <a:rPr lang="en-US" dirty="0" smtClean="0"/>
              <a:t>PROPERTY OF WINDBEAM RISK ANALYTICS, LLC</a:t>
            </a:r>
            <a:endParaRPr lang="en-US" dirty="0"/>
          </a:p>
        </p:txBody>
      </p:sp>
      <p:sp>
        <p:nvSpPr>
          <p:cNvPr id="9" name="Slide Number Placeholder 8"/>
          <p:cNvSpPr>
            <a:spLocks noGrp="1"/>
          </p:cNvSpPr>
          <p:nvPr>
            <p:ph type="sldNum" sz="quarter" idx="12"/>
          </p:nvPr>
        </p:nvSpPr>
        <p:spPr/>
        <p:txBody>
          <a:bodyPr/>
          <a:lstStyle/>
          <a:p>
            <a:fld id="{2F067EB2-6527-ED4A-87C7-DF4E4193F380}" type="slidenum">
              <a:rPr lang="en-US" smtClean="0"/>
              <a:t>30</a:t>
            </a:fld>
            <a:endParaRPr lang="en-US" dirty="0"/>
          </a:p>
        </p:txBody>
      </p:sp>
    </p:spTree>
    <p:extLst>
      <p:ext uri="{BB962C8B-B14F-4D97-AF65-F5344CB8AC3E}">
        <p14:creationId xmlns:p14="http://schemas.microsoft.com/office/powerpoint/2010/main" val="11496073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 Cards</a:t>
            </a:r>
            <a:endParaRPr lang="en-US" dirty="0"/>
          </a:p>
        </p:txBody>
      </p:sp>
      <p:sp>
        <p:nvSpPr>
          <p:cNvPr id="3" name="Content Placeholder 2"/>
          <p:cNvSpPr>
            <a:spLocks noGrp="1"/>
          </p:cNvSpPr>
          <p:nvPr>
            <p:ph idx="1"/>
          </p:nvPr>
        </p:nvSpPr>
        <p:spPr/>
        <p:txBody>
          <a:bodyPr/>
          <a:lstStyle/>
          <a:p>
            <a:r>
              <a:rPr lang="en-US" dirty="0" smtClean="0"/>
              <a:t>Away of making qualitative decisions more consistent and comparable</a:t>
            </a:r>
          </a:p>
          <a:p>
            <a:endParaRPr lang="en-US" dirty="0"/>
          </a:p>
          <a:p>
            <a:r>
              <a:rPr lang="en-US" dirty="0" smtClean="0"/>
              <a:t>Subjective but reasonable inputs</a:t>
            </a:r>
          </a:p>
          <a:p>
            <a:endParaRPr lang="en-US" dirty="0"/>
          </a:p>
          <a:p>
            <a:r>
              <a:rPr lang="en-US" dirty="0" smtClean="0"/>
              <a:t>Early behavioral modeling</a:t>
            </a:r>
            <a:endParaRPr lang="en-US" dirty="0"/>
          </a:p>
        </p:txBody>
      </p:sp>
      <p:sp>
        <p:nvSpPr>
          <p:cNvPr id="4" name="Footer Placeholder 3"/>
          <p:cNvSpPr>
            <a:spLocks noGrp="1"/>
          </p:cNvSpPr>
          <p:nvPr>
            <p:ph type="ftr" sz="quarter" idx="11"/>
          </p:nvPr>
        </p:nvSpPr>
        <p:spPr>
          <a:xfrm>
            <a:off x="2194560" y="6356350"/>
            <a:ext cx="3825240" cy="365125"/>
          </a:xfrm>
        </p:spPr>
        <p:txBody>
          <a:bodyPr/>
          <a:lstStyle/>
          <a:p>
            <a:r>
              <a:rPr lang="en-US" dirty="0" smtClean="0"/>
              <a:t>PROPERTY OF WINDBEAM RISK ANALYTICS, LLC</a:t>
            </a:r>
            <a:endParaRPr lang="en-US" dirty="0"/>
          </a:p>
        </p:txBody>
      </p:sp>
      <p:sp>
        <p:nvSpPr>
          <p:cNvPr id="5" name="Slide Number Placeholder 4"/>
          <p:cNvSpPr>
            <a:spLocks noGrp="1"/>
          </p:cNvSpPr>
          <p:nvPr>
            <p:ph type="sldNum" sz="quarter" idx="12"/>
          </p:nvPr>
        </p:nvSpPr>
        <p:spPr/>
        <p:txBody>
          <a:bodyPr/>
          <a:lstStyle/>
          <a:p>
            <a:fld id="{2F067EB2-6527-ED4A-87C7-DF4E4193F380}" type="slidenum">
              <a:rPr lang="en-US" smtClean="0"/>
              <a:t>31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725" y="234793"/>
            <a:ext cx="7925376" cy="422583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195" y="546100"/>
            <a:ext cx="7226243" cy="551656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113" y="774700"/>
            <a:ext cx="8102600" cy="60833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774700"/>
            <a:ext cx="9144000" cy="5040630"/>
          </a:xfrm>
          <a:prstGeom prst="rect">
            <a:avLst/>
          </a:prstGeom>
        </p:spPr>
      </p:pic>
    </p:spTree>
    <p:extLst>
      <p:ext uri="{BB962C8B-B14F-4D97-AF65-F5344CB8AC3E}">
        <p14:creationId xmlns:p14="http://schemas.microsoft.com/office/powerpoint/2010/main" val="49337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1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500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500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500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129" y="1828006"/>
            <a:ext cx="3479800" cy="2336800"/>
          </a:xfrm>
        </p:spPr>
      </p:pic>
      <p:sp>
        <p:nvSpPr>
          <p:cNvPr id="4" name="Footer Placeholder 3"/>
          <p:cNvSpPr>
            <a:spLocks noGrp="1"/>
          </p:cNvSpPr>
          <p:nvPr>
            <p:ph type="ftr" sz="quarter" idx="11"/>
          </p:nvPr>
        </p:nvSpPr>
        <p:spPr/>
        <p:txBody>
          <a:bodyPr/>
          <a:lstStyle/>
          <a:p>
            <a:r>
              <a:rPr lang="en-US" dirty="0" smtClean="0"/>
              <a:t>PROPERTY OF WINDBEAM RISK ANALYTICS, LLC</a:t>
            </a:r>
            <a:endParaRPr lang="en-US" dirty="0"/>
          </a:p>
        </p:txBody>
      </p:sp>
      <p:sp>
        <p:nvSpPr>
          <p:cNvPr id="5" name="Slide Number Placeholder 4"/>
          <p:cNvSpPr>
            <a:spLocks noGrp="1"/>
          </p:cNvSpPr>
          <p:nvPr>
            <p:ph type="sldNum" sz="quarter" idx="12"/>
          </p:nvPr>
        </p:nvSpPr>
        <p:spPr/>
        <p:txBody>
          <a:bodyPr/>
          <a:lstStyle/>
          <a:p>
            <a:fld id="{2F067EB2-6527-ED4A-87C7-DF4E4193F380}" type="slidenum">
              <a:rPr lang="en-US" smtClean="0"/>
              <a:t>32</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352800"/>
            <a:ext cx="3251200" cy="2438400"/>
          </a:xfrm>
          <a:prstGeom prst="rect">
            <a:avLst/>
          </a:prstGeom>
        </p:spPr>
      </p:pic>
    </p:spTree>
    <p:extLst>
      <p:ext uri="{BB962C8B-B14F-4D97-AF65-F5344CB8AC3E}">
        <p14:creationId xmlns:p14="http://schemas.microsoft.com/office/powerpoint/2010/main" val="2015203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custDataLst>
              <p:tags r:id="rId2"/>
            </p:custDataLst>
          </p:nvPr>
        </p:nvSpPr>
        <p:spPr/>
        <p:txBody>
          <a:bodyPr/>
          <a:lstStyle/>
          <a:p>
            <a:pPr eaLnBrk="1" hangingPunct="1"/>
            <a:r>
              <a:rPr lang="en-US" altLang="x-none" dirty="0"/>
              <a:t>Leverage &amp; NAV</a:t>
            </a:r>
          </a:p>
        </p:txBody>
      </p:sp>
      <p:sp>
        <p:nvSpPr>
          <p:cNvPr id="1025027" name="Rectangle 3"/>
          <p:cNvSpPr>
            <a:spLocks noGrp="1" noChangeArrowheads="1"/>
          </p:cNvSpPr>
          <p:nvPr>
            <p:ph idx="1"/>
          </p:nvPr>
        </p:nvSpPr>
        <p:spPr>
          <a:xfrm>
            <a:off x="457489" y="1134341"/>
            <a:ext cx="8229023" cy="4873625"/>
          </a:xfrm>
        </p:spPr>
        <p:txBody>
          <a:bodyPr rtlCol="0">
            <a:normAutofit lnSpcReduction="10000"/>
          </a:bodyPr>
          <a:lstStyle/>
          <a:p>
            <a:pPr marL="342903" indent="-342903" defTabSz="914409">
              <a:defRPr/>
            </a:pPr>
            <a:r>
              <a:rPr lang="en-US" dirty="0"/>
              <a:t>Leverage is the amount of securities controlled relative to the amount of capital in the account</a:t>
            </a:r>
          </a:p>
          <a:p>
            <a:pPr marL="342903" indent="-342903" defTabSz="914409">
              <a:defRPr/>
            </a:pPr>
            <a:r>
              <a:rPr lang="en-US" dirty="0"/>
              <a:t>The traditional calculation is:</a:t>
            </a:r>
          </a:p>
          <a:p>
            <a:pPr marL="342903" indent="-342903" defTabSz="914409">
              <a:buNone/>
              <a:defRPr/>
            </a:pPr>
            <a:r>
              <a:rPr lang="en-US" dirty="0"/>
              <a:t>  L = (LMV+ Cash)/Capital</a:t>
            </a:r>
          </a:p>
          <a:p>
            <a:pPr marL="342903" indent="-342903" defTabSz="914409">
              <a:buNone/>
              <a:defRPr/>
            </a:pPr>
            <a:endParaRPr lang="en-US" dirty="0"/>
          </a:p>
          <a:p>
            <a:pPr marL="342903" indent="-342903" defTabSz="914409">
              <a:buNone/>
              <a:defRPr/>
            </a:pPr>
            <a:r>
              <a:rPr lang="en-US" dirty="0"/>
              <a:t>More conservative, L</a:t>
            </a:r>
            <a:r>
              <a:rPr lang="en-US" baseline="-25000" dirty="0"/>
              <a:t>MOD</a:t>
            </a:r>
            <a:r>
              <a:rPr lang="en-US" dirty="0"/>
              <a:t>=(ABS(LMV)+ABS(SMV)+ CASH)/CAPITAL</a:t>
            </a:r>
          </a:p>
          <a:p>
            <a:pPr marL="342903" indent="-342903" defTabSz="914409">
              <a:buNone/>
              <a:defRPr/>
            </a:pPr>
            <a:endParaRPr lang="en-US" dirty="0"/>
          </a:p>
          <a:p>
            <a:pPr marL="342903" indent="-342903" defTabSz="914409">
              <a:buNone/>
              <a:defRPr/>
            </a:pPr>
            <a:r>
              <a:rPr lang="en-US" dirty="0"/>
              <a:t>Begs the treatment of zero cost derivatives like IRS, CDS</a:t>
            </a:r>
          </a:p>
          <a:p>
            <a:pPr marL="342903" indent="-342903" defTabSz="914409">
              <a:buNone/>
              <a:defRPr/>
            </a:pPr>
            <a:r>
              <a:rPr lang="en-US" dirty="0"/>
              <a:t>    What about the cash coming in from shorts? </a:t>
            </a:r>
          </a:p>
          <a:p>
            <a:pPr marL="342903" indent="-342903" defTabSz="914409">
              <a:buNone/>
              <a:defRPr/>
            </a:pPr>
            <a:r>
              <a:rPr lang="en-US" dirty="0"/>
              <a:t>     Inflates cash number in traditional formula!</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900A6692-7BAE-BF46-980A-1336CCB5EF7A}" type="slidenum">
              <a:rPr lang="zh-TW" altLang="en-US">
                <a:solidFill>
                  <a:srgbClr val="898989"/>
                </a:solidFill>
              </a:rPr>
              <a:pPr/>
              <a:t>33</a:t>
            </a:fld>
            <a:endParaRPr lang="en-US" altLang="zh-TW" dirty="0">
              <a:solidFill>
                <a:srgbClr val="898989"/>
              </a:solidFill>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custDataLst>
      <p:tags r:id="rId1"/>
    </p:custDataLst>
    <p:extLst>
      <p:ext uri="{BB962C8B-B14F-4D97-AF65-F5344CB8AC3E}">
        <p14:creationId xmlns:p14="http://schemas.microsoft.com/office/powerpoint/2010/main" val="16331477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x-none" dirty="0"/>
              <a:t>How do you get leverage?</a:t>
            </a:r>
          </a:p>
        </p:txBody>
      </p:sp>
      <p:sp>
        <p:nvSpPr>
          <p:cNvPr id="72707" name="Content Placeholder 2"/>
          <p:cNvSpPr>
            <a:spLocks noGrp="1"/>
          </p:cNvSpPr>
          <p:nvPr>
            <p:ph idx="1"/>
          </p:nvPr>
        </p:nvSpPr>
        <p:spPr/>
        <p:txBody>
          <a:bodyPr/>
          <a:lstStyle/>
          <a:p>
            <a:r>
              <a:rPr lang="en-US" altLang="x-none" dirty="0"/>
              <a:t>Borrow money</a:t>
            </a:r>
          </a:p>
          <a:p>
            <a:pPr lvl="1"/>
            <a:r>
              <a:rPr lang="en-US" altLang="x-none" dirty="0"/>
              <a:t>Unsecured</a:t>
            </a:r>
          </a:p>
          <a:p>
            <a:pPr lvl="1"/>
            <a:r>
              <a:rPr lang="en-US" altLang="x-none" dirty="0"/>
              <a:t>Secured</a:t>
            </a:r>
          </a:p>
          <a:p>
            <a:pPr lvl="2"/>
            <a:r>
              <a:rPr lang="en-US" altLang="x-none" dirty="0"/>
              <a:t>Brokerage &amp; Reg T</a:t>
            </a:r>
          </a:p>
          <a:p>
            <a:pPr lvl="2"/>
            <a:r>
              <a:rPr lang="en-US" altLang="x-none" dirty="0"/>
              <a:t>Banks &amp; Collateral</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DAE4EF8B-003C-AA4E-89D8-701535D4409B}" type="slidenum">
              <a:rPr lang="zh-TW" altLang="en-US">
                <a:solidFill>
                  <a:srgbClr val="898989"/>
                </a:solidFill>
              </a:rPr>
              <a:pPr/>
              <a:t>34</a:t>
            </a:fld>
            <a:endParaRPr lang="en-US" altLang="zh-TW" dirty="0">
              <a:solidFill>
                <a:srgbClr val="898989"/>
              </a:solidFill>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1154647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custDataLst>
              <p:tags r:id="rId2"/>
            </p:custDataLst>
          </p:nvPr>
        </p:nvSpPr>
        <p:spPr>
          <a:xfrm>
            <a:off x="457489" y="274205"/>
            <a:ext cx="8229023" cy="675409"/>
          </a:xfrm>
        </p:spPr>
        <p:txBody>
          <a:bodyPr rtlCol="0">
            <a:normAutofit/>
          </a:bodyPr>
          <a:lstStyle/>
          <a:p>
            <a:pPr defTabSz="914409">
              <a:defRPr/>
            </a:pPr>
            <a:r>
              <a:rPr lang="en-US" dirty="0" smtClean="0"/>
              <a:t>Definitions</a:t>
            </a:r>
            <a:endParaRPr lang="en-US" dirty="0"/>
          </a:p>
        </p:txBody>
      </p:sp>
      <p:sp>
        <p:nvSpPr>
          <p:cNvPr id="974851" name="Rectangle 3"/>
          <p:cNvSpPr>
            <a:spLocks noGrp="1" noChangeArrowheads="1"/>
          </p:cNvSpPr>
          <p:nvPr>
            <p:ph idx="1"/>
          </p:nvPr>
        </p:nvSpPr>
        <p:spPr>
          <a:xfrm>
            <a:off x="457489" y="1187740"/>
            <a:ext cx="8229023" cy="5423477"/>
          </a:xfrm>
        </p:spPr>
        <p:txBody>
          <a:bodyPr rtlCol="0">
            <a:normAutofit fontScale="92500" lnSpcReduction="10000"/>
          </a:bodyPr>
          <a:lstStyle/>
          <a:p>
            <a:pPr marL="342903" indent="-342903" defTabSz="914409">
              <a:defRPr/>
            </a:pPr>
            <a:r>
              <a:rPr lang="en-US" dirty="0" smtClean="0"/>
              <a:t>MARGIN refers to both 1) the amount of upfront cash needed to complete a trade and 2) the cost of the borrowed monies</a:t>
            </a:r>
          </a:p>
          <a:p>
            <a:pPr marL="342903" indent="-342903" defTabSz="914409">
              <a:defRPr/>
            </a:pPr>
            <a:r>
              <a:rPr lang="en-US" dirty="0" smtClean="0"/>
              <a:t>Initial Margin (IM) is the amount of upfront monies the fund will post to do a trade. </a:t>
            </a:r>
          </a:p>
          <a:p>
            <a:pPr marL="342903" indent="-342903" defTabSz="914409">
              <a:defRPr/>
            </a:pPr>
            <a:r>
              <a:rPr lang="en-US" dirty="0" smtClean="0"/>
              <a:t>Variation Margin is the daily exchange of P&amp;L on the trade</a:t>
            </a:r>
          </a:p>
          <a:p>
            <a:pPr marL="342903" indent="-342903" defTabSz="914409">
              <a:defRPr/>
            </a:pPr>
            <a:r>
              <a:rPr lang="en-US" dirty="0" smtClean="0"/>
              <a:t>Total margin = IM+VM </a:t>
            </a:r>
          </a:p>
          <a:p>
            <a:pPr marL="342903" indent="-342903" defTabSz="914409">
              <a:defRPr/>
            </a:pPr>
            <a:r>
              <a:rPr lang="en-US" dirty="0" smtClean="0"/>
              <a:t>This does not reduce credit exposure, but increases recovery rate</a:t>
            </a:r>
          </a:p>
          <a:p>
            <a:pPr marL="342903" indent="-342903" defTabSz="914409">
              <a:defRPr/>
            </a:pPr>
            <a:r>
              <a:rPr lang="en-US" dirty="0" smtClean="0"/>
              <a:t>Purchasing securities on margin = borrowing money and posting securities as collateral</a:t>
            </a:r>
          </a:p>
          <a:p>
            <a:pPr marL="342903" indent="-342903" defTabSz="914409">
              <a:defRPr/>
            </a:pPr>
            <a:r>
              <a:rPr lang="en-US" dirty="0" smtClean="0"/>
              <a:t>Debit balance is the amount owed the broker, minus profits on short sales</a:t>
            </a:r>
          </a:p>
          <a:p>
            <a:pPr marL="342903" indent="-342903" defTabSz="914409">
              <a:defRPr/>
            </a:pPr>
            <a:r>
              <a:rPr lang="en-US" dirty="0" smtClean="0"/>
              <a:t>Credit balance is the amount of excess collateral lent to the broker</a:t>
            </a:r>
          </a:p>
          <a:p>
            <a:pPr marL="342903" indent="-342903" defTabSz="914409">
              <a:defRPr/>
            </a:pPr>
            <a:endParaRPr lang="en-US"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44FD327B-6AD8-8549-8673-AA39FD13ADE9}" type="slidenum">
              <a:rPr lang="zh-TW" altLang="en-US">
                <a:solidFill>
                  <a:srgbClr val="898989"/>
                </a:solidFill>
              </a:rPr>
              <a:pPr/>
              <a:t>35</a:t>
            </a:fld>
            <a:endParaRPr lang="en-US" altLang="zh-TW" dirty="0">
              <a:solidFill>
                <a:srgbClr val="898989"/>
              </a:solidFill>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custDataLst>
      <p:tags r:id="rId1"/>
    </p:custDataLst>
    <p:extLst>
      <p:ext uri="{BB962C8B-B14F-4D97-AF65-F5344CB8AC3E}">
        <p14:creationId xmlns:p14="http://schemas.microsoft.com/office/powerpoint/2010/main" val="149098716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p:cNvSpPr>
            <a:spLocks noGrp="1" noChangeArrowheads="1"/>
          </p:cNvSpPr>
          <p:nvPr>
            <p:ph type="title"/>
            <p:custDataLst>
              <p:tags r:id="rId2"/>
            </p:custDataLst>
          </p:nvPr>
        </p:nvSpPr>
        <p:spPr>
          <a:xfrm>
            <a:off x="457489" y="274205"/>
            <a:ext cx="8229023" cy="675409"/>
          </a:xfrm>
        </p:spPr>
        <p:txBody>
          <a:bodyPr rtlCol="0">
            <a:normAutofit/>
          </a:bodyPr>
          <a:lstStyle/>
          <a:p>
            <a:pPr defTabSz="914409">
              <a:defRPr/>
            </a:pPr>
            <a:r>
              <a:rPr lang="en-US" dirty="0" smtClean="0"/>
              <a:t>Margin Games</a:t>
            </a:r>
            <a:endParaRPr lang="en-US" dirty="0"/>
          </a:p>
        </p:txBody>
      </p:sp>
      <p:sp>
        <p:nvSpPr>
          <p:cNvPr id="974851" name="Rectangle 3"/>
          <p:cNvSpPr>
            <a:spLocks noGrp="1" noChangeArrowheads="1"/>
          </p:cNvSpPr>
          <p:nvPr>
            <p:ph idx="1"/>
          </p:nvPr>
        </p:nvSpPr>
        <p:spPr>
          <a:xfrm>
            <a:off x="457489" y="1187740"/>
            <a:ext cx="8229023" cy="5423477"/>
          </a:xfrm>
        </p:spPr>
        <p:txBody>
          <a:bodyPr rtlCol="0">
            <a:normAutofit/>
          </a:bodyPr>
          <a:lstStyle/>
          <a:p>
            <a:pPr marL="342903" indent="-342903" defTabSz="914409">
              <a:defRPr/>
            </a:pPr>
            <a:r>
              <a:rPr lang="en-US" dirty="0" smtClean="0"/>
              <a:t>Initial Margin can be a static or a dynamic figure. The </a:t>
            </a:r>
            <a:r>
              <a:rPr lang="en-US" dirty="0"/>
              <a:t>amount is dependent on the volatility of the traded product and the time frame to </a:t>
            </a:r>
            <a:r>
              <a:rPr lang="en-US" dirty="0" smtClean="0"/>
              <a:t>settlement.</a:t>
            </a:r>
            <a:endParaRPr lang="en-US" dirty="0"/>
          </a:p>
          <a:p>
            <a:pPr marL="342903" indent="-342903" defTabSz="914409">
              <a:defRPr/>
            </a:pPr>
            <a:r>
              <a:rPr lang="en-US" dirty="0"/>
              <a:t>Direct trading desks will try to negotiate the </a:t>
            </a:r>
            <a:r>
              <a:rPr lang="en-US" dirty="0" smtClean="0"/>
              <a:t>IM between their credit officer and the client</a:t>
            </a:r>
            <a:endParaRPr lang="en-US" dirty="0"/>
          </a:p>
          <a:p>
            <a:pPr marL="342903" indent="-342903" defTabSz="914409">
              <a:defRPr/>
            </a:pPr>
            <a:r>
              <a:rPr lang="en-US" dirty="0"/>
              <a:t>COs and PBs will set the IM at a level to cover all or part of the product volatility, dependent on</a:t>
            </a:r>
          </a:p>
          <a:p>
            <a:pPr marL="742957" lvl="1" defTabSz="914409">
              <a:buFont typeface="Arial" pitchFamily="34" charset="0"/>
              <a:buChar char="–"/>
              <a:defRPr/>
            </a:pPr>
            <a:r>
              <a:rPr lang="en-US" dirty="0"/>
              <a:t> </a:t>
            </a:r>
            <a:r>
              <a:rPr lang="en-US" dirty="0" smtClean="0"/>
              <a:t>Their </a:t>
            </a:r>
            <a:r>
              <a:rPr lang="en-US" dirty="0"/>
              <a:t>view of the risk of the fund defaulting (Probability </a:t>
            </a:r>
            <a:r>
              <a:rPr lang="en-US" dirty="0" smtClean="0"/>
              <a:t>of </a:t>
            </a:r>
            <a:r>
              <a:rPr lang="en-US" dirty="0"/>
              <a:t>default)</a:t>
            </a:r>
          </a:p>
          <a:p>
            <a:pPr marL="742957" lvl="1" defTabSz="914409">
              <a:buFont typeface="Arial" pitchFamily="34" charset="0"/>
              <a:buChar char="–"/>
              <a:defRPr/>
            </a:pPr>
            <a:r>
              <a:rPr lang="en-US" dirty="0"/>
              <a:t>The amount of residual equity in the legal entity after investors are redeemed (recovery rate</a:t>
            </a:r>
            <a:r>
              <a:rPr lang="en-US" dirty="0" smtClean="0"/>
              <a:t>)</a:t>
            </a:r>
          </a:p>
          <a:p>
            <a:pPr marL="742957" lvl="1" defTabSz="914409">
              <a:buFont typeface="Arial" pitchFamily="34" charset="0"/>
              <a:buChar char="–"/>
              <a:defRPr/>
            </a:pPr>
            <a:r>
              <a:rPr lang="en-US" dirty="0" smtClean="0"/>
              <a:t>Estimated client position unwind period</a:t>
            </a:r>
            <a:endParaRPr lang="en-US" dirty="0"/>
          </a:p>
          <a:p>
            <a:pPr marL="742957" lvl="1" defTabSz="914409">
              <a:buFont typeface="Arial" pitchFamily="34" charset="0"/>
              <a:buChar char="–"/>
              <a:defRPr/>
            </a:pPr>
            <a:r>
              <a:rPr lang="en-US" dirty="0" smtClean="0"/>
              <a:t>The regulatory </a:t>
            </a:r>
            <a:r>
              <a:rPr lang="en-US" dirty="0"/>
              <a:t>capital </a:t>
            </a:r>
            <a:r>
              <a:rPr lang="en-US" dirty="0" smtClean="0"/>
              <a:t>methodology employed by the Bank</a:t>
            </a:r>
          </a:p>
          <a:p>
            <a:pPr marL="742957" lvl="1" defTabSz="914409">
              <a:buFont typeface="Arial" pitchFamily="34" charset="0"/>
              <a:buChar char="–"/>
              <a:defRPr/>
            </a:pPr>
            <a:endParaRPr 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F951C19F-DEEC-9742-AA32-08EE4EB177DD}" type="slidenum">
              <a:rPr lang="zh-TW" altLang="en-US">
                <a:solidFill>
                  <a:srgbClr val="898989"/>
                </a:solidFill>
              </a:rPr>
              <a:pPr/>
              <a:t>36</a:t>
            </a:fld>
            <a:endParaRPr lang="en-US" altLang="zh-TW" dirty="0">
              <a:solidFill>
                <a:srgbClr val="898989"/>
              </a:solidFill>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custDataLst>
      <p:tags r:id="rId1"/>
    </p:custDataLst>
    <p:extLst>
      <p:ext uri="{BB962C8B-B14F-4D97-AF65-F5344CB8AC3E}">
        <p14:creationId xmlns:p14="http://schemas.microsoft.com/office/powerpoint/2010/main" val="122594359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custDataLst>
              <p:tags r:id="rId2"/>
            </p:custDataLst>
          </p:nvPr>
        </p:nvSpPr>
        <p:spPr/>
        <p:txBody>
          <a:bodyPr/>
          <a:lstStyle/>
          <a:p>
            <a:pPr eaLnBrk="1" hangingPunct="1"/>
            <a:r>
              <a:rPr lang="en-US" altLang="x-none" dirty="0"/>
              <a:t>Why Prime Brokerage?</a:t>
            </a:r>
          </a:p>
        </p:txBody>
      </p:sp>
      <p:sp>
        <p:nvSpPr>
          <p:cNvPr id="1028099" name="Rectangle 3"/>
          <p:cNvSpPr>
            <a:spLocks noGrp="1" noChangeArrowheads="1"/>
          </p:cNvSpPr>
          <p:nvPr>
            <p:ph type="body" sz="half" idx="1"/>
          </p:nvPr>
        </p:nvSpPr>
        <p:spPr>
          <a:xfrm>
            <a:off x="695614" y="1219489"/>
            <a:ext cx="3846080" cy="4791364"/>
          </a:xfrm>
        </p:spPr>
        <p:txBody>
          <a:bodyPr rtlCol="0">
            <a:normAutofit fontScale="70000" lnSpcReduction="20000"/>
          </a:bodyPr>
          <a:lstStyle/>
          <a:p>
            <a:pPr marL="342903" indent="-342903" defTabSz="914409">
              <a:defRPr/>
            </a:pPr>
            <a:r>
              <a:rPr lang="en-US" dirty="0"/>
              <a:t>Acting as the Banker for traders and fund managers</a:t>
            </a:r>
          </a:p>
          <a:p>
            <a:pPr marL="342903" indent="-342903" defTabSz="914409">
              <a:defRPr/>
            </a:pPr>
            <a:r>
              <a:rPr lang="en-US" dirty="0"/>
              <a:t>Getting leverage by margining trades</a:t>
            </a:r>
          </a:p>
          <a:p>
            <a:pPr marL="342903" indent="-342903" defTabSz="914409">
              <a:defRPr/>
            </a:pPr>
            <a:r>
              <a:rPr lang="en-US" dirty="0"/>
              <a:t>Posting margin to exchanges on your behalf</a:t>
            </a:r>
          </a:p>
          <a:p>
            <a:pPr marL="342903" indent="-342903" defTabSz="914409">
              <a:defRPr/>
            </a:pPr>
            <a:r>
              <a:rPr lang="en-US" dirty="0"/>
              <a:t>Acting with Correspondent Banks to settle non-domestic currencies </a:t>
            </a:r>
          </a:p>
          <a:p>
            <a:pPr marL="342903" indent="-342903" defTabSz="914409">
              <a:defRPr/>
            </a:pPr>
            <a:r>
              <a:rPr lang="en-US" dirty="0"/>
              <a:t>Give-up and Intermediation products</a:t>
            </a:r>
          </a:p>
          <a:p>
            <a:pPr marL="342903" indent="-342903" defTabSz="914409">
              <a:defRPr/>
            </a:pPr>
            <a:r>
              <a:rPr lang="en-US" dirty="0"/>
              <a:t>Capital Introduction</a:t>
            </a:r>
          </a:p>
          <a:p>
            <a:pPr marL="342903" indent="-342903" defTabSz="914409">
              <a:defRPr/>
            </a:pPr>
            <a:r>
              <a:rPr lang="en-US" dirty="0"/>
              <a:t>Ultimate profit is from client balances: rates charged on debits vs. rates paid on credit</a:t>
            </a:r>
          </a:p>
          <a:p>
            <a:pPr marL="342903" indent="-342903" defTabSz="914409">
              <a:defRPr/>
            </a:pPr>
            <a:r>
              <a:rPr lang="en-US" sz="3455" b="1" dirty="0"/>
              <a:t>Access to markets</a:t>
            </a:r>
          </a:p>
          <a:p>
            <a:pPr marL="342903" indent="-342903" defTabSz="914409">
              <a:defRPr/>
            </a:pPr>
            <a:r>
              <a:rPr lang="en-US" b="1" dirty="0"/>
              <a:t>ACCESS TO CREDIT</a:t>
            </a:r>
          </a:p>
          <a:p>
            <a:pPr marL="342903" indent="-342903" defTabSz="914409">
              <a:buNone/>
              <a:defRPr/>
            </a:pPr>
            <a:endParaRPr lang="en-US" dirty="0"/>
          </a:p>
        </p:txBody>
      </p:sp>
      <p:pic>
        <p:nvPicPr>
          <p:cNvPr id="75780" name="Picture 4" descr="MCPE01849_0000[1]"/>
          <p:cNvPicPr>
            <a:picLocks noGrp="1" noChangeAspect="1" noChangeArrowheads="1"/>
          </p:cNvPicPr>
          <p:nvPr>
            <p:ph type="clipArt" sz="half" idx="2"/>
          </p:nvPr>
        </p:nvPicPr>
        <p:blipFill>
          <a:blip r:embed="rId5">
            <a:extLst>
              <a:ext uri="{28A0092B-C50C-407E-A947-70E740481C1C}">
                <a14:useLocalDpi xmlns:a14="http://schemas.microsoft.com/office/drawing/2010/main" val="0"/>
              </a:ext>
            </a:extLst>
          </a:blip>
          <a:stretch>
            <a:fillRect/>
          </a:stretch>
        </p:blipFill>
        <p:spPr>
          <a:xfrm>
            <a:off x="5016500" y="2209965"/>
            <a:ext cx="3186545" cy="3151909"/>
          </a:xfrm>
        </p:spPr>
      </p:pic>
      <p:sp>
        <p:nvSpPr>
          <p:cNvPr id="5" name="Slide Number Placeholder 4"/>
          <p:cNvSpPr>
            <a:spLocks noGrp="1"/>
          </p:cNvSpPr>
          <p:nvPr>
            <p:ph type="sldNum" sz="quarter" idx="10"/>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9B15CFE1-E9B6-FE44-9C73-0C216007C92D}" type="slidenum">
              <a:rPr lang="zh-TW" altLang="en-US">
                <a:solidFill>
                  <a:srgbClr val="898989"/>
                </a:solidFill>
              </a:rPr>
              <a:pPr/>
              <a:t>37</a:t>
            </a:fld>
            <a:endParaRPr lang="en-US" altLang="zh-TW" dirty="0">
              <a:solidFill>
                <a:srgbClr val="898989"/>
              </a:solidFill>
            </a:endParaRPr>
          </a:p>
        </p:txBody>
      </p:sp>
    </p:spTree>
    <p:custDataLst>
      <p:tags r:id="rId1"/>
    </p:custDataLst>
    <p:extLst>
      <p:ext uri="{BB962C8B-B14F-4D97-AF65-F5344CB8AC3E}">
        <p14:creationId xmlns:p14="http://schemas.microsoft.com/office/powerpoint/2010/main" val="13141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x-none" dirty="0"/>
              <a:t>How else to get Leverage?</a:t>
            </a:r>
          </a:p>
        </p:txBody>
      </p:sp>
      <p:sp>
        <p:nvSpPr>
          <p:cNvPr id="77827" name="Content Placeholder 2"/>
          <p:cNvSpPr>
            <a:spLocks noGrp="1"/>
          </p:cNvSpPr>
          <p:nvPr>
            <p:ph idx="1"/>
          </p:nvPr>
        </p:nvSpPr>
        <p:spPr>
          <a:xfrm>
            <a:off x="457489" y="1174751"/>
            <a:ext cx="8229023" cy="4951557"/>
          </a:xfrm>
        </p:spPr>
        <p:txBody>
          <a:bodyPr/>
          <a:lstStyle/>
          <a:p>
            <a:r>
              <a:rPr lang="en-US" altLang="x-none" dirty="0"/>
              <a:t>Repos/Reverses</a:t>
            </a:r>
          </a:p>
          <a:p>
            <a:r>
              <a:rPr lang="en-US" altLang="x-none" dirty="0"/>
              <a:t>Securities Lending</a:t>
            </a:r>
          </a:p>
          <a:p>
            <a:pPr lvl="1"/>
            <a:r>
              <a:rPr lang="en-US" altLang="x-none" dirty="0"/>
              <a:t>Lend out the securities you own to brokers who lend them onwards</a:t>
            </a:r>
          </a:p>
          <a:p>
            <a:pPr lvl="1"/>
            <a:r>
              <a:rPr lang="en-US" altLang="x-none" dirty="0"/>
              <a:t>Operationally intensive</a:t>
            </a:r>
          </a:p>
          <a:p>
            <a:pPr lvl="1"/>
            <a:r>
              <a:rPr lang="en-US" altLang="x-none" dirty="0"/>
              <a:t>Historic challenges of rehypothecation</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73499B64-3956-804D-9A4A-99F22BC8E8EB}" type="slidenum">
              <a:rPr lang="zh-TW" altLang="en-US">
                <a:solidFill>
                  <a:srgbClr val="898989"/>
                </a:solidFill>
              </a:rPr>
              <a:pPr/>
              <a:t>38</a:t>
            </a:fld>
            <a:endParaRPr lang="en-US" altLang="zh-TW" dirty="0">
              <a:solidFill>
                <a:srgbClr val="898989"/>
              </a:solidFill>
            </a:endParaRPr>
          </a:p>
        </p:txBody>
      </p:sp>
      <p:pic>
        <p:nvPicPr>
          <p:cNvPr id="77829" name="Picture 2" descr="C:\Users\Donna's laptop\AppData\Local\Microsoft\Windows\Temporary Internet Files\Content.IE5\FEZSGBM5\MC900149677[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6" y="4117398"/>
            <a:ext cx="5013614" cy="274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775409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custDataLst>
              <p:tags r:id="rId2"/>
            </p:custDataLst>
          </p:nvPr>
        </p:nvSpPr>
        <p:spPr/>
        <p:txBody>
          <a:bodyPr/>
          <a:lstStyle/>
          <a:p>
            <a:pPr eaLnBrk="1" hangingPunct="1"/>
            <a:r>
              <a:rPr lang="en-US" altLang="x-none" dirty="0"/>
              <a:t>Collateral and Credit Risk</a:t>
            </a:r>
          </a:p>
        </p:txBody>
      </p:sp>
      <p:sp>
        <p:nvSpPr>
          <p:cNvPr id="968707" name="Rectangle 3"/>
          <p:cNvSpPr>
            <a:spLocks noGrp="1" noChangeArrowheads="1"/>
          </p:cNvSpPr>
          <p:nvPr>
            <p:ph idx="1"/>
          </p:nvPr>
        </p:nvSpPr>
        <p:spPr/>
        <p:txBody>
          <a:bodyPr rtlCol="0">
            <a:normAutofit/>
          </a:bodyPr>
          <a:lstStyle/>
          <a:p>
            <a:pPr marL="342903" indent="-342903" defTabSz="914409">
              <a:defRPr/>
            </a:pPr>
            <a:r>
              <a:rPr lang="en-US" b="1" dirty="0"/>
              <a:t>Collateral does not impact Counterparty Current Exposure (CE)</a:t>
            </a:r>
          </a:p>
          <a:p>
            <a:pPr marL="342903" indent="-342903" defTabSz="914409">
              <a:buNone/>
              <a:defRPr/>
            </a:pPr>
            <a:r>
              <a:rPr lang="en-US" sz="1818" dirty="0"/>
              <a:t>    </a:t>
            </a:r>
            <a:r>
              <a:rPr lang="en-US" dirty="0"/>
              <a:t>-CE is the (-)mark-to-market of all positions with the counterparty, also known as the Replacement Cost. This is how the fund is evaluated by their counterparty bank</a:t>
            </a:r>
          </a:p>
          <a:p>
            <a:pPr marL="342903" indent="-342903" defTabSz="914409">
              <a:defRPr/>
            </a:pPr>
            <a:r>
              <a:rPr lang="en-US" b="1" dirty="0"/>
              <a:t>It increases the Recovery Rate for defaulting counterparties</a:t>
            </a:r>
          </a:p>
          <a:p>
            <a:pPr marL="342903" indent="-342903" defTabSz="914409">
              <a:defRPr/>
            </a:pPr>
            <a:r>
              <a:rPr lang="en-US" b="1" dirty="0"/>
              <a:t>Reduces theoretical Loss </a:t>
            </a:r>
            <a:r>
              <a:rPr lang="en-US" b="1" dirty="0" smtClean="0"/>
              <a:t>Given </a:t>
            </a:r>
            <a:r>
              <a:rPr lang="en-US" b="1" dirty="0"/>
              <a:t>Default (</a:t>
            </a:r>
            <a:r>
              <a:rPr lang="en-US" b="1" dirty="0" smtClean="0"/>
              <a:t>LGD</a:t>
            </a:r>
            <a:r>
              <a:rPr lang="en-US" b="1" dirty="0"/>
              <a:t>)</a:t>
            </a:r>
          </a:p>
          <a:p>
            <a:pPr marL="342903" indent="-342903" defTabSz="914409">
              <a:buNone/>
              <a:defRPr/>
            </a:pPr>
            <a:r>
              <a:rPr lang="en-US" b="1" dirty="0"/>
              <a:t>    </a:t>
            </a:r>
            <a:r>
              <a:rPr lang="en-US" dirty="0"/>
              <a:t>= Expected Exposure * (1-RR)</a:t>
            </a:r>
          </a:p>
          <a:p>
            <a:pPr marL="342903" indent="-342903" defTabSz="914409">
              <a:buNone/>
              <a:defRPr/>
            </a:pPr>
            <a:endParaRPr 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E67E21CA-00E0-7F41-A51B-275FBD647D16}" type="slidenum">
              <a:rPr lang="zh-TW" altLang="en-US">
                <a:solidFill>
                  <a:srgbClr val="898989"/>
                </a:solidFill>
              </a:rPr>
              <a:pPr/>
              <a:t>39</a:t>
            </a:fld>
            <a:endParaRPr lang="en-US" altLang="zh-TW" dirty="0">
              <a:solidFill>
                <a:srgbClr val="898989"/>
              </a:solidFill>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custDataLst>
      <p:tags r:id="rId1"/>
    </p:custDataLst>
    <p:extLst>
      <p:ext uri="{BB962C8B-B14F-4D97-AF65-F5344CB8AC3E}">
        <p14:creationId xmlns:p14="http://schemas.microsoft.com/office/powerpoint/2010/main" val="18555557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0F5BE7F-C308-AA44-A475-6FDBF0285C05}" type="slidenum">
              <a:rPr lang="zh-TW" altLang="en-US" smtClean="0"/>
              <a:pPr>
                <a:defRPr/>
              </a:pPr>
              <a:t>4</a:t>
            </a:fld>
            <a:endParaRPr lang="en-US" altLang="zh-TW" dirty="0"/>
          </a:p>
        </p:txBody>
      </p:sp>
      <p:sp>
        <p:nvSpPr>
          <p:cNvPr id="5" name="Title 4"/>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idx="1"/>
          </p:nvPr>
        </p:nvSpPr>
        <p:spPr/>
        <p:txBody>
          <a:bodyPr/>
          <a:lstStyle/>
          <a:p>
            <a:r>
              <a:rPr lang="en-US" dirty="0" smtClean="0"/>
              <a:t>Similar goals</a:t>
            </a:r>
            <a:endParaRPr lang="en-US" dirty="0"/>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15567237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custDataLst>
              <p:tags r:id="rId2"/>
            </p:custDataLst>
          </p:nvPr>
        </p:nvSpPr>
        <p:spPr/>
        <p:txBody>
          <a:bodyPr/>
          <a:lstStyle/>
          <a:p>
            <a:pPr eaLnBrk="1" hangingPunct="1"/>
            <a:r>
              <a:rPr lang="en-US" altLang="x-none" dirty="0"/>
              <a:t>Leverage &amp; Liquidity</a:t>
            </a:r>
          </a:p>
        </p:txBody>
      </p:sp>
      <p:pic>
        <p:nvPicPr>
          <p:cNvPr id="79875" name="Picture 4" descr="MCj04126180000[1]"/>
          <p:cNvPicPr>
            <a:picLocks noGrp="1" noChangeAspect="1" noChangeArrowheads="1"/>
          </p:cNvPicPr>
          <p:nvPr>
            <p:ph sz="half" idx="1"/>
          </p:nvPr>
        </p:nvPicPr>
        <p:blipFill>
          <a:blip r:embed="rId5">
            <a:extLst>
              <a:ext uri="{28A0092B-C50C-407E-A947-70E740481C1C}">
                <a14:useLocalDpi xmlns:a14="http://schemas.microsoft.com/office/drawing/2010/main" val="0"/>
              </a:ext>
            </a:extLst>
          </a:blip>
          <a:srcRect/>
          <a:stretch>
            <a:fillRect/>
          </a:stretch>
        </p:blipFill>
        <p:spPr>
          <a:xfrm>
            <a:off x="542637" y="1314739"/>
            <a:ext cx="4014932" cy="4442114"/>
          </a:xfrm>
        </p:spPr>
      </p:pic>
      <p:sp>
        <p:nvSpPr>
          <p:cNvPr id="79876" name="Rectangle 3"/>
          <p:cNvSpPr>
            <a:spLocks noGrp="1" noChangeArrowheads="1"/>
          </p:cNvSpPr>
          <p:nvPr>
            <p:ph type="body" sz="half" idx="2"/>
          </p:nvPr>
        </p:nvSpPr>
        <p:spPr>
          <a:xfrm>
            <a:off x="4684568" y="2724728"/>
            <a:ext cx="3850409" cy="3286125"/>
          </a:xfrm>
        </p:spPr>
        <p:txBody>
          <a:bodyPr/>
          <a:lstStyle/>
          <a:p>
            <a:pPr eaLnBrk="1" hangingPunct="1">
              <a:buFont typeface="Symbol" charset="2"/>
              <a:buNone/>
            </a:pPr>
            <a:r>
              <a:rPr lang="en-US" altLang="x-none" sz="1455" dirty="0"/>
              <a:t>    </a:t>
            </a:r>
            <a:r>
              <a:rPr lang="en-US" altLang="x-none" sz="2182" dirty="0"/>
              <a:t>You can use leverage, and you can deal in illiquids. Doing both simultaneously is dangerous! See the SIVs…</a:t>
            </a:r>
          </a:p>
        </p:txBody>
      </p:sp>
      <p:sp>
        <p:nvSpPr>
          <p:cNvPr id="5" name="Slide Number Placeholder 4"/>
          <p:cNvSpPr>
            <a:spLocks noGrp="1"/>
          </p:cNvSpPr>
          <p:nvPr>
            <p:ph type="sldNum" sz="quarter" idx="10"/>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E6024B7B-30CA-5646-8E4F-3519B2F91F7D}" type="slidenum">
              <a:rPr lang="zh-TW" altLang="en-US">
                <a:solidFill>
                  <a:srgbClr val="898989"/>
                </a:solidFill>
              </a:rPr>
              <a:pPr/>
              <a:t>40</a:t>
            </a:fld>
            <a:endParaRPr lang="en-US" altLang="zh-TW" dirty="0">
              <a:solidFill>
                <a:srgbClr val="898989"/>
              </a:solidFill>
            </a:endParaRPr>
          </a:p>
        </p:txBody>
      </p:sp>
    </p:spTree>
    <p:custDataLst>
      <p:tags r:id="rId1"/>
    </p:custDataLst>
    <p:extLst>
      <p:ext uri="{BB962C8B-B14F-4D97-AF65-F5344CB8AC3E}">
        <p14:creationId xmlns:p14="http://schemas.microsoft.com/office/powerpoint/2010/main" val="41890704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306080" y="3133148"/>
            <a:ext cx="7614227" cy="1362364"/>
          </a:xfrm>
        </p:spPr>
        <p:txBody>
          <a:bodyPr rtlCol="0">
            <a:normAutofit/>
          </a:bodyPr>
          <a:lstStyle/>
          <a:p>
            <a:pPr defTabSz="914409">
              <a:defRPr/>
            </a:pPr>
            <a:r>
              <a:rPr lang="en-US" sz="3182" cap="small" dirty="0"/>
              <a:t>Liquidity</a:t>
            </a: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
        <p:nvSpPr>
          <p:cNvPr id="3" name="Slide Number Placeholder 2"/>
          <p:cNvSpPr>
            <a:spLocks noGrp="1"/>
          </p:cNvSpPr>
          <p:nvPr>
            <p:ph type="sldNum" sz="quarter" idx="12"/>
          </p:nvPr>
        </p:nvSpPr>
        <p:spPr/>
        <p:txBody>
          <a:bodyPr/>
          <a:lstStyle/>
          <a:p>
            <a:fld id="{2F067EB2-6527-ED4A-87C7-DF4E4193F380}" type="slidenum">
              <a:rPr lang="en-US" smtClean="0"/>
              <a:t>41</a:t>
            </a:fld>
            <a:endParaRPr lang="en-US" dirty="0"/>
          </a:p>
        </p:txBody>
      </p:sp>
    </p:spTree>
    <p:extLst>
      <p:ext uri="{BB962C8B-B14F-4D97-AF65-F5344CB8AC3E}">
        <p14:creationId xmlns:p14="http://schemas.microsoft.com/office/powerpoint/2010/main" val="114933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4"/>
          <p:cNvSpPr>
            <a:spLocks noGrp="1"/>
          </p:cNvSpPr>
          <p:nvPr>
            <p:ph type="title"/>
          </p:nvPr>
        </p:nvSpPr>
        <p:spPr/>
        <p:txBody>
          <a:bodyPr/>
          <a:lstStyle/>
          <a:p>
            <a:pPr eaLnBrk="1" hangingPunct="1"/>
            <a:r>
              <a:rPr lang="en-US" altLang="x-none" dirty="0"/>
              <a:t>Liquidity</a:t>
            </a:r>
          </a:p>
        </p:txBody>
      </p:sp>
      <p:sp>
        <p:nvSpPr>
          <p:cNvPr id="87043" name="Content Placeholder 5"/>
          <p:cNvSpPr>
            <a:spLocks noGrp="1"/>
          </p:cNvSpPr>
          <p:nvPr>
            <p:ph idx="1"/>
          </p:nvPr>
        </p:nvSpPr>
        <p:spPr/>
        <p:txBody>
          <a:bodyPr/>
          <a:lstStyle/>
          <a:p>
            <a:pPr marL="467596" indent="-467596">
              <a:buFont typeface="Calibri" charset="0"/>
              <a:buAutoNum type="arabicPeriod"/>
            </a:pPr>
            <a:r>
              <a:rPr lang="en-US" altLang="x-none" dirty="0"/>
              <a:t>Periodicity of when you can unwind a legal investment agreement</a:t>
            </a:r>
          </a:p>
          <a:p>
            <a:pPr marL="467596" indent="-467596">
              <a:buFont typeface="Calibri" charset="0"/>
              <a:buAutoNum type="arabicPeriod"/>
            </a:pPr>
            <a:r>
              <a:rPr lang="en-US" altLang="x-none" dirty="0"/>
              <a:t>Ability to place a trade in a given </a:t>
            </a:r>
            <a:r>
              <a:rPr lang="en-US" altLang="x-none" dirty="0" smtClean="0"/>
              <a:t>size</a:t>
            </a:r>
            <a:r>
              <a:rPr lang="zh-CN" altLang="en-US" dirty="0" smtClean="0"/>
              <a:t> </a:t>
            </a:r>
            <a:r>
              <a:rPr lang="en-US" altLang="zh-CN" b="1" dirty="0" smtClean="0"/>
              <a:t>(Sell</a:t>
            </a:r>
            <a:r>
              <a:rPr lang="en-US" altLang="zh-CN" b="1" dirty="0" smtClean="0"/>
              <a:t>-side)</a:t>
            </a:r>
            <a:endParaRPr lang="en-US" altLang="x-none" b="1" dirty="0"/>
          </a:p>
          <a:p>
            <a:pPr marL="467596" indent="-467596">
              <a:buFont typeface="Calibri" charset="0"/>
              <a:buAutoNum type="arabicPeriod"/>
            </a:pPr>
            <a:r>
              <a:rPr lang="en-US" altLang="x-none" dirty="0"/>
              <a:t>The ability to fund liabilities as they come </a:t>
            </a:r>
            <a:r>
              <a:rPr lang="en-US" altLang="x-none" dirty="0" smtClean="0"/>
              <a:t>due</a:t>
            </a:r>
            <a:endParaRPr lang="en-US" altLang="x-none"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2F9855C3-8ACC-5C45-B1BF-1440180B6AB8}" type="slidenum">
              <a:rPr lang="zh-TW" altLang="en-US">
                <a:solidFill>
                  <a:srgbClr val="898989"/>
                </a:solidFill>
              </a:rPr>
              <a:pPr/>
              <a:t>42</a:t>
            </a:fld>
            <a:endParaRPr lang="en-US" altLang="zh-TW" dirty="0">
              <a:solidFill>
                <a:srgbClr val="898989"/>
              </a:solidFill>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21351617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custDataLst>
              <p:tags r:id="rId2"/>
            </p:custDataLst>
          </p:nvPr>
        </p:nvSpPr>
        <p:spPr>
          <a:xfrm>
            <a:off x="457489" y="274205"/>
            <a:ext cx="8229023" cy="887557"/>
          </a:xfrm>
        </p:spPr>
        <p:txBody>
          <a:bodyPr>
            <a:normAutofit fontScale="90000"/>
          </a:bodyPr>
          <a:lstStyle/>
          <a:p>
            <a:pPr eaLnBrk="1" hangingPunct="1"/>
            <a:r>
              <a:rPr lang="en-US" altLang="x-none" dirty="0"/>
              <a:t>Liquidity – a buy-side definition</a:t>
            </a:r>
          </a:p>
        </p:txBody>
      </p:sp>
      <p:sp>
        <p:nvSpPr>
          <p:cNvPr id="1012739" name="Rectangle 3"/>
          <p:cNvSpPr>
            <a:spLocks noGrp="1" noChangeArrowheads="1"/>
          </p:cNvSpPr>
          <p:nvPr>
            <p:ph idx="1"/>
          </p:nvPr>
        </p:nvSpPr>
        <p:spPr>
          <a:xfrm>
            <a:off x="695613" y="1092489"/>
            <a:ext cx="7839364" cy="4918364"/>
          </a:xfrm>
        </p:spPr>
        <p:txBody>
          <a:bodyPr rtlCol="0">
            <a:normAutofit fontScale="77500" lnSpcReduction="20000"/>
          </a:bodyPr>
          <a:lstStyle/>
          <a:p>
            <a:pPr marL="342903" indent="-342903" defTabSz="914409">
              <a:defRPr/>
            </a:pPr>
            <a:r>
              <a:rPr lang="en-US" dirty="0" smtClean="0"/>
              <a:t>In this context </a:t>
            </a:r>
            <a:r>
              <a:rPr lang="en-US" b="1" dirty="0" smtClean="0"/>
              <a:t>Liquidity</a:t>
            </a:r>
            <a:r>
              <a:rPr lang="en-US" dirty="0" smtClean="0"/>
              <a:t> refers to when you can liquidate the investment</a:t>
            </a:r>
          </a:p>
          <a:p>
            <a:pPr marL="342903" indent="-342903" defTabSz="914409">
              <a:defRPr/>
            </a:pPr>
            <a:r>
              <a:rPr lang="en-US" dirty="0" smtClean="0"/>
              <a:t>Mutual </a:t>
            </a:r>
            <a:r>
              <a:rPr lang="en-US" dirty="0"/>
              <a:t>funds</a:t>
            </a:r>
          </a:p>
          <a:p>
            <a:pPr marL="742957" lvl="1" defTabSz="914409">
              <a:buFont typeface="Arial" pitchFamily="34" charset="0"/>
              <a:buChar char="–"/>
              <a:defRPr/>
            </a:pPr>
            <a:r>
              <a:rPr lang="en-US" dirty="0" smtClean="0"/>
              <a:t>Liquid assets</a:t>
            </a:r>
            <a:endParaRPr lang="en-US" dirty="0"/>
          </a:p>
          <a:p>
            <a:pPr marL="742957" lvl="1" defTabSz="914409">
              <a:buFont typeface="Arial" pitchFamily="34" charset="0"/>
              <a:buChar char="–"/>
              <a:defRPr/>
            </a:pPr>
            <a:r>
              <a:rPr lang="en-US" dirty="0"/>
              <a:t>100% of capital required on Day1</a:t>
            </a:r>
          </a:p>
          <a:p>
            <a:pPr marL="742957" lvl="1" defTabSz="914409">
              <a:buFont typeface="Arial" pitchFamily="34" charset="0"/>
              <a:buChar char="–"/>
              <a:defRPr/>
            </a:pPr>
            <a:r>
              <a:rPr lang="en-US" dirty="0"/>
              <a:t>100% invested Day 2</a:t>
            </a:r>
          </a:p>
          <a:p>
            <a:pPr marL="742957" lvl="1" defTabSz="914409">
              <a:buFont typeface="Arial" pitchFamily="34" charset="0"/>
              <a:buChar char="–"/>
              <a:defRPr/>
            </a:pPr>
            <a:r>
              <a:rPr lang="en-US" dirty="0"/>
              <a:t>Daily redemption capability</a:t>
            </a:r>
          </a:p>
          <a:p>
            <a:pPr marL="342903" indent="-342903" defTabSz="914409">
              <a:defRPr/>
            </a:pPr>
            <a:r>
              <a:rPr lang="en-US" dirty="0"/>
              <a:t>Hedge Funds</a:t>
            </a:r>
          </a:p>
          <a:p>
            <a:pPr marL="742957" lvl="1" defTabSz="914409">
              <a:buFont typeface="Arial" pitchFamily="34" charset="0"/>
              <a:buChar char="–"/>
              <a:defRPr/>
            </a:pPr>
            <a:r>
              <a:rPr lang="en-US" dirty="0"/>
              <a:t>100% of capital required Day1 for existing fund; new funds may ramp up</a:t>
            </a:r>
          </a:p>
          <a:p>
            <a:pPr marL="742957" lvl="1" defTabSz="914409">
              <a:buFont typeface="Arial" pitchFamily="34" charset="0"/>
              <a:buChar char="–"/>
              <a:defRPr/>
            </a:pPr>
            <a:r>
              <a:rPr lang="en-US" dirty="0"/>
              <a:t>Fully invested Day 2</a:t>
            </a:r>
          </a:p>
          <a:p>
            <a:pPr marL="742957" lvl="1" defTabSz="914409">
              <a:buFont typeface="Arial" pitchFamily="34" charset="0"/>
              <a:buChar char="–"/>
              <a:defRPr/>
            </a:pPr>
            <a:r>
              <a:rPr lang="en-US" dirty="0"/>
              <a:t>Possibility of side-pockets; liquidating trusts</a:t>
            </a:r>
          </a:p>
          <a:p>
            <a:pPr marL="742957" lvl="1" defTabSz="914409">
              <a:buFont typeface="Arial" pitchFamily="34" charset="0"/>
              <a:buChar char="–"/>
              <a:defRPr/>
            </a:pPr>
            <a:r>
              <a:rPr lang="en-US" dirty="0"/>
              <a:t>Quarterly or annual redemption with 30-90 day advance notice</a:t>
            </a:r>
          </a:p>
          <a:p>
            <a:pPr marL="342903" indent="-342903" defTabSz="914409">
              <a:defRPr/>
            </a:pPr>
            <a:r>
              <a:rPr lang="en-US" dirty="0"/>
              <a:t>Private Equity structure</a:t>
            </a:r>
          </a:p>
          <a:p>
            <a:pPr marL="742957" lvl="1" defTabSz="914409">
              <a:buFont typeface="Arial" pitchFamily="34" charset="0"/>
              <a:buChar char="–"/>
              <a:defRPr/>
            </a:pPr>
            <a:r>
              <a:rPr lang="en-US" dirty="0"/>
              <a:t>May include a ramp-up period; could last 3 year or more</a:t>
            </a:r>
          </a:p>
          <a:p>
            <a:pPr marL="742957" lvl="1" defTabSz="914409">
              <a:buFont typeface="Arial" pitchFamily="34" charset="0"/>
              <a:buChar char="–"/>
              <a:defRPr/>
            </a:pPr>
            <a:r>
              <a:rPr lang="en-US" dirty="0"/>
              <a:t>Tail period of unwind could be much longer than original projections</a:t>
            </a:r>
          </a:p>
          <a:p>
            <a:pPr marL="742957" lvl="1" defTabSz="914409">
              <a:buFont typeface="Arial" pitchFamily="34" charset="0"/>
              <a:buChar char="–"/>
              <a:defRPr/>
            </a:pPr>
            <a:r>
              <a:rPr lang="en-US" dirty="0"/>
              <a:t>Quarterly or annual redemption with 30-90 day advance notice</a:t>
            </a:r>
          </a:p>
          <a:p>
            <a:pPr marL="742957" lvl="1" defTabSz="914409">
              <a:buFont typeface="Arial" pitchFamily="34" charset="0"/>
              <a:buChar char="–"/>
              <a:defRPr/>
            </a:pPr>
            <a:r>
              <a:rPr lang="en-US" dirty="0"/>
              <a:t>Often </a:t>
            </a:r>
            <a:r>
              <a:rPr lang="en-US" sz="2909" b="1" dirty="0">
                <a:solidFill>
                  <a:srgbClr val="66008C"/>
                </a:solidFill>
              </a:rPr>
              <a:t>significant</a:t>
            </a:r>
            <a:r>
              <a:rPr lang="en-US" sz="2909" dirty="0"/>
              <a:t> </a:t>
            </a:r>
            <a:r>
              <a:rPr lang="en-US" dirty="0"/>
              <a:t>portion of assets are illiquid</a:t>
            </a:r>
          </a:p>
          <a:p>
            <a:pPr marL="742957" lvl="1" defTabSz="914409">
              <a:buFont typeface="Arial" pitchFamily="34" charset="0"/>
              <a:buChar char="–"/>
              <a:defRPr/>
            </a:pPr>
            <a:endParaRPr 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5A909169-D888-414B-AC07-8A0A9439A155}" type="slidenum">
              <a:rPr lang="zh-TW" altLang="en-US">
                <a:solidFill>
                  <a:srgbClr val="898989"/>
                </a:solidFill>
              </a:rPr>
              <a:pPr/>
              <a:t>43</a:t>
            </a:fld>
            <a:endParaRPr lang="en-US" altLang="zh-TW" dirty="0">
              <a:solidFill>
                <a:srgbClr val="898989"/>
              </a:solidFill>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custDataLst>
      <p:tags r:id="rId1"/>
    </p:custDataLst>
    <p:extLst>
      <p:ext uri="{BB962C8B-B14F-4D97-AF65-F5344CB8AC3E}">
        <p14:creationId xmlns:p14="http://schemas.microsoft.com/office/powerpoint/2010/main" val="121199256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Rules</a:t>
            </a:r>
            <a:endParaRPr lang="en-US" dirty="0"/>
          </a:p>
        </p:txBody>
      </p:sp>
      <p:sp>
        <p:nvSpPr>
          <p:cNvPr id="3" name="Content Placeholder 2"/>
          <p:cNvSpPr>
            <a:spLocks noGrp="1"/>
          </p:cNvSpPr>
          <p:nvPr>
            <p:ph idx="1"/>
          </p:nvPr>
        </p:nvSpPr>
        <p:spPr/>
        <p:txBody>
          <a:bodyPr>
            <a:normAutofit/>
          </a:bodyPr>
          <a:lstStyle/>
          <a:p>
            <a:r>
              <a:rPr lang="en-US" dirty="0" smtClean="0"/>
              <a:t>Retail </a:t>
            </a:r>
            <a:r>
              <a:rPr lang="mr-IN" dirty="0" smtClean="0"/>
              <a:t>–</a:t>
            </a:r>
            <a:r>
              <a:rPr lang="en-US" dirty="0" smtClean="0"/>
              <a:t> stable </a:t>
            </a:r>
            <a:r>
              <a:rPr lang="en-US" dirty="0" smtClean="0"/>
              <a:t>NAV</a:t>
            </a:r>
            <a:r>
              <a:rPr lang="zh-CN" altLang="en-US" dirty="0"/>
              <a:t> </a:t>
            </a:r>
            <a:r>
              <a:rPr lang="en-US" altLang="zh-CN" b="1" dirty="0" smtClean="0"/>
              <a:t>(Net</a:t>
            </a:r>
            <a:r>
              <a:rPr lang="zh-CN" altLang="en-US" b="1" dirty="0" smtClean="0"/>
              <a:t> </a:t>
            </a:r>
            <a:r>
              <a:rPr lang="en-US" altLang="zh-CN" b="1" dirty="0" smtClean="0"/>
              <a:t>asset</a:t>
            </a:r>
            <a:r>
              <a:rPr lang="zh-CN" altLang="en-US" b="1" dirty="0" smtClean="0"/>
              <a:t> </a:t>
            </a:r>
            <a:r>
              <a:rPr lang="en-US" altLang="zh-CN" b="1" dirty="0" smtClean="0"/>
              <a:t>value</a:t>
            </a:r>
            <a:r>
              <a:rPr lang="zh-CN" altLang="en-US" b="1" dirty="0" smtClean="0"/>
              <a:t> </a:t>
            </a:r>
            <a:r>
              <a:rPr lang="en-US" altLang="zh-CN" b="1" dirty="0" smtClean="0"/>
              <a:t>in</a:t>
            </a:r>
            <a:r>
              <a:rPr lang="zh-CN" altLang="en-US" b="1" dirty="0" smtClean="0"/>
              <a:t> </a:t>
            </a:r>
            <a:r>
              <a:rPr lang="en-US" altLang="zh-CN" b="1" dirty="0" smtClean="0"/>
              <a:t>Money</a:t>
            </a:r>
            <a:r>
              <a:rPr lang="zh-CN" altLang="en-US" b="1" dirty="0" smtClean="0"/>
              <a:t> </a:t>
            </a:r>
            <a:r>
              <a:rPr lang="en-US" altLang="zh-CN" b="1" dirty="0" smtClean="0"/>
              <a:t>market</a:t>
            </a:r>
            <a:r>
              <a:rPr lang="zh-CN" altLang="en-US" b="1" dirty="0" smtClean="0"/>
              <a:t> </a:t>
            </a:r>
            <a:r>
              <a:rPr lang="en-US" altLang="zh-CN" b="1" smtClean="0"/>
              <a:t>fund)</a:t>
            </a:r>
            <a:endParaRPr lang="en-US" dirty="0" smtClean="0"/>
          </a:p>
          <a:p>
            <a:endParaRPr lang="en-US" dirty="0"/>
          </a:p>
          <a:p>
            <a:r>
              <a:rPr lang="en-US" dirty="0" smtClean="0"/>
              <a:t>Institutional - floating NAV</a:t>
            </a:r>
          </a:p>
        </p:txBody>
      </p:sp>
      <p:sp>
        <p:nvSpPr>
          <p:cNvPr id="4" name="Footer Placeholder 3"/>
          <p:cNvSpPr>
            <a:spLocks noGrp="1"/>
          </p:cNvSpPr>
          <p:nvPr>
            <p:ph type="ftr" sz="quarter" idx="11"/>
          </p:nvPr>
        </p:nvSpPr>
        <p:spPr/>
        <p:txBody>
          <a:bodyPr/>
          <a:lstStyle/>
          <a:p>
            <a:r>
              <a:rPr lang="en-US" smtClean="0"/>
              <a:t>PROPERTY OF WINDBEAM RISK ANALYTICS, LLC</a:t>
            </a:r>
            <a:endParaRPr lang="en-US" dirty="0"/>
          </a:p>
        </p:txBody>
      </p:sp>
      <p:sp>
        <p:nvSpPr>
          <p:cNvPr id="5" name="Slide Number Placeholder 4"/>
          <p:cNvSpPr>
            <a:spLocks noGrp="1"/>
          </p:cNvSpPr>
          <p:nvPr>
            <p:ph type="sldNum" sz="quarter" idx="12"/>
          </p:nvPr>
        </p:nvSpPr>
        <p:spPr/>
        <p:txBody>
          <a:bodyPr/>
          <a:lstStyle/>
          <a:p>
            <a:fld id="{2F067EB2-6527-ED4A-87C7-DF4E4193F380}" type="slidenum">
              <a:rPr lang="en-US" smtClean="0"/>
              <a:t>44</a:t>
            </a:fld>
            <a:endParaRPr lang="en-US" dirty="0"/>
          </a:p>
        </p:txBody>
      </p:sp>
    </p:spTree>
    <p:extLst>
      <p:ext uri="{BB962C8B-B14F-4D97-AF65-F5344CB8AC3E}">
        <p14:creationId xmlns:p14="http://schemas.microsoft.com/office/powerpoint/2010/main" val="6288245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p:cNvSpPr>
            <a:spLocks noGrp="1" noChangeArrowheads="1"/>
          </p:cNvSpPr>
          <p:nvPr>
            <p:ph type="title"/>
            <p:custDataLst>
              <p:tags r:id="rId2"/>
            </p:custDataLst>
          </p:nvPr>
        </p:nvSpPr>
        <p:spPr>
          <a:xfrm>
            <a:off x="457489" y="274205"/>
            <a:ext cx="8229023" cy="649432"/>
          </a:xfrm>
        </p:spPr>
        <p:txBody>
          <a:bodyPr rtlCol="0">
            <a:normAutofit/>
          </a:bodyPr>
          <a:lstStyle/>
          <a:p>
            <a:pPr defTabSz="914409">
              <a:defRPr/>
            </a:pPr>
            <a:r>
              <a:rPr lang="en-US" dirty="0" smtClean="0"/>
              <a:t>Liquidity Measures</a:t>
            </a:r>
            <a:endParaRPr lang="en-US" dirty="0"/>
          </a:p>
        </p:txBody>
      </p:sp>
      <p:sp>
        <p:nvSpPr>
          <p:cNvPr id="1035267" name="Rectangle 3"/>
          <p:cNvSpPr>
            <a:spLocks noGrp="1" noChangeArrowheads="1"/>
          </p:cNvSpPr>
          <p:nvPr>
            <p:ph idx="1"/>
          </p:nvPr>
        </p:nvSpPr>
        <p:spPr>
          <a:xfrm>
            <a:off x="695613" y="1119909"/>
            <a:ext cx="7839364" cy="4752398"/>
          </a:xfrm>
        </p:spPr>
        <p:txBody>
          <a:bodyPr rtlCol="0">
            <a:normAutofit lnSpcReduction="10000"/>
          </a:bodyPr>
          <a:lstStyle/>
          <a:p>
            <a:pPr marL="342903" indent="-342903" defTabSz="914409">
              <a:defRPr/>
            </a:pPr>
            <a:r>
              <a:rPr lang="en-US" dirty="0" smtClean="0"/>
              <a:t>In the markets, a lack </a:t>
            </a:r>
            <a:r>
              <a:rPr lang="en-US" dirty="0"/>
              <a:t>of liquidity is the inability to execute a trade</a:t>
            </a:r>
          </a:p>
          <a:p>
            <a:pPr marL="342903" indent="-342903" defTabSz="914409">
              <a:defRPr/>
            </a:pPr>
            <a:r>
              <a:rPr lang="en-US" dirty="0"/>
              <a:t>Most illiquidity claims are a reluctance to move </a:t>
            </a:r>
            <a:r>
              <a:rPr lang="en-US" dirty="0" smtClean="0"/>
              <a:t>price – check VWAP against Hi/lo</a:t>
            </a:r>
            <a:endParaRPr lang="en-US" dirty="0"/>
          </a:p>
          <a:p>
            <a:pPr marL="342903" indent="-342903" defTabSz="914409">
              <a:defRPr/>
            </a:pPr>
            <a:r>
              <a:rPr lang="en-US" dirty="0" smtClean="0"/>
              <a:t>Look for breadth </a:t>
            </a:r>
            <a:r>
              <a:rPr lang="en-US" dirty="0"/>
              <a:t>of market – defined as number of two-way participants</a:t>
            </a:r>
          </a:p>
          <a:p>
            <a:pPr marL="742957" lvl="1" defTabSz="914409">
              <a:buFont typeface="Arial" pitchFamily="34" charset="0"/>
              <a:buChar char="–"/>
              <a:defRPr/>
            </a:pPr>
            <a:r>
              <a:rPr lang="en-US" dirty="0"/>
              <a:t>Breadth sharply declined in 2008 with failure of Bear, Lehman, and closing of 30-odd large funds</a:t>
            </a:r>
          </a:p>
          <a:p>
            <a:pPr marL="342903" indent="-342903" defTabSz="914409">
              <a:defRPr/>
            </a:pPr>
            <a:r>
              <a:rPr lang="en-US" dirty="0"/>
              <a:t>Depth of market defined as size of trade possible without moving price significantly</a:t>
            </a:r>
          </a:p>
          <a:p>
            <a:pPr marL="742957" lvl="1" defTabSz="914409">
              <a:buFont typeface="Arial" pitchFamily="34" charset="0"/>
              <a:buChar char="–"/>
              <a:defRPr/>
            </a:pPr>
            <a:r>
              <a:rPr lang="en-US" dirty="0"/>
              <a:t>US Treasuries typically the poster child for liquidity</a:t>
            </a:r>
          </a:p>
          <a:p>
            <a:pPr marL="742957" lvl="1" defTabSz="914409">
              <a:buFont typeface="Arial" pitchFamily="34" charset="0"/>
              <a:buChar char="–"/>
              <a:defRPr/>
            </a:pPr>
            <a:r>
              <a:rPr lang="en-US" dirty="0"/>
              <a:t>Market becomes one-sided as firm de-leverage</a:t>
            </a:r>
          </a:p>
          <a:p>
            <a:pPr marL="742957" lvl="1" defTabSz="914409">
              <a:buFont typeface="Arial" pitchFamily="34" charset="0"/>
              <a:buChar char="–"/>
              <a:defRPr/>
            </a:pPr>
            <a:r>
              <a:rPr lang="en-US" dirty="0"/>
              <a:t>Depth significantly reduced</a:t>
            </a:r>
          </a:p>
        </p:txBody>
      </p:sp>
      <p:sp>
        <p:nvSpPr>
          <p:cNvPr id="5"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0B399ADC-3F07-9E41-BC2A-0C092D4BEE8E}" type="slidenum">
              <a:rPr lang="zh-TW" altLang="en-US">
                <a:solidFill>
                  <a:srgbClr val="898989"/>
                </a:solidFill>
              </a:rPr>
              <a:pPr/>
              <a:t>45</a:t>
            </a:fld>
            <a:endParaRPr lang="en-US" altLang="zh-TW" dirty="0">
              <a:solidFill>
                <a:srgbClr val="898989"/>
              </a:solidFill>
            </a:endParaRPr>
          </a:p>
        </p:txBody>
      </p:sp>
      <p:sp>
        <p:nvSpPr>
          <p:cNvPr id="89093" name="Rectangle 4"/>
          <p:cNvSpPr>
            <a:spLocks noChangeArrowheads="1"/>
          </p:cNvSpPr>
          <p:nvPr/>
        </p:nvSpPr>
        <p:spPr bwMode="auto">
          <a:xfrm>
            <a:off x="734580" y="4776932"/>
            <a:ext cx="7983682" cy="251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Frutiger 55 Roman" charset="0"/>
              </a:defRPr>
            </a:lvl1pPr>
            <a:lvl2pPr marL="742950" indent="-285750" eaLnBrk="0" hangingPunct="0">
              <a:defRPr>
                <a:solidFill>
                  <a:schemeClr val="tx1"/>
                </a:solidFill>
                <a:latin typeface="Frutiger 55 Roman" charset="0"/>
              </a:defRPr>
            </a:lvl2pPr>
            <a:lvl3pPr marL="1143000" indent="-228600" eaLnBrk="0" hangingPunct="0">
              <a:defRPr>
                <a:solidFill>
                  <a:schemeClr val="tx1"/>
                </a:solidFill>
                <a:latin typeface="Frutiger 55 Roman" charset="0"/>
              </a:defRPr>
            </a:lvl3pPr>
            <a:lvl4pPr marL="1600200" indent="-228600" eaLnBrk="0" hangingPunct="0">
              <a:defRPr>
                <a:solidFill>
                  <a:schemeClr val="tx1"/>
                </a:solidFill>
                <a:latin typeface="Frutiger 55 Roman" charset="0"/>
              </a:defRPr>
            </a:lvl4pPr>
            <a:lvl5pPr marL="2057400" indent="-228600" eaLnBrk="0" hangingPunct="0">
              <a:defRPr>
                <a:solidFill>
                  <a:schemeClr val="tx1"/>
                </a:solidFill>
                <a:latin typeface="Frutiger 55 Roman" charset="0"/>
              </a:defRPr>
            </a:lvl5pPr>
            <a:lvl6pPr marL="2514600" indent="-228600" eaLnBrk="0" fontAlgn="base" hangingPunct="0">
              <a:spcBef>
                <a:spcPct val="0"/>
              </a:spcBef>
              <a:spcAft>
                <a:spcPct val="0"/>
              </a:spcAft>
              <a:defRPr>
                <a:solidFill>
                  <a:schemeClr val="tx1"/>
                </a:solidFill>
                <a:latin typeface="Frutiger 55 Roman" charset="0"/>
              </a:defRPr>
            </a:lvl6pPr>
            <a:lvl7pPr marL="2971800" indent="-228600" eaLnBrk="0" fontAlgn="base" hangingPunct="0">
              <a:spcBef>
                <a:spcPct val="0"/>
              </a:spcBef>
              <a:spcAft>
                <a:spcPct val="0"/>
              </a:spcAft>
              <a:defRPr>
                <a:solidFill>
                  <a:schemeClr val="tx1"/>
                </a:solidFill>
                <a:latin typeface="Frutiger 55 Roman" charset="0"/>
              </a:defRPr>
            </a:lvl7pPr>
            <a:lvl8pPr marL="3429000" indent="-228600" eaLnBrk="0" fontAlgn="base" hangingPunct="0">
              <a:spcBef>
                <a:spcPct val="0"/>
              </a:spcBef>
              <a:spcAft>
                <a:spcPct val="0"/>
              </a:spcAft>
              <a:defRPr>
                <a:solidFill>
                  <a:schemeClr val="tx1"/>
                </a:solidFill>
                <a:latin typeface="Frutiger 55 Roman" charset="0"/>
              </a:defRPr>
            </a:lvl8pPr>
            <a:lvl9pPr marL="3886200" indent="-228600" eaLnBrk="0" fontAlgn="base" hangingPunct="0">
              <a:spcBef>
                <a:spcPct val="0"/>
              </a:spcBef>
              <a:spcAft>
                <a:spcPct val="0"/>
              </a:spcAft>
              <a:defRPr>
                <a:solidFill>
                  <a:schemeClr val="tx1"/>
                </a:solidFill>
                <a:latin typeface="Frutiger 55 Roman" charset="0"/>
              </a:defRPr>
            </a:lvl9pPr>
          </a:lstStyle>
          <a:p>
            <a:pPr>
              <a:spcBef>
                <a:spcPct val="65000"/>
              </a:spcBef>
              <a:buClr>
                <a:schemeClr val="bg2"/>
              </a:buClr>
              <a:buFont typeface="Symbol" charset="2"/>
              <a:buChar char="¨"/>
            </a:pPr>
            <a:r>
              <a:rPr lang="en-US" altLang="x-none" sz="1636" dirty="0"/>
              <a:t> </a:t>
            </a: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custDataLst>
      <p:tags r:id="rId1"/>
    </p:custDataLst>
    <p:extLst>
      <p:ext uri="{BB962C8B-B14F-4D97-AF65-F5344CB8AC3E}">
        <p14:creationId xmlns:p14="http://schemas.microsoft.com/office/powerpoint/2010/main" val="24594024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custDataLst>
              <p:tags r:id="rId2"/>
            </p:custDataLst>
          </p:nvPr>
        </p:nvSpPr>
        <p:spPr/>
        <p:txBody>
          <a:bodyPr/>
          <a:lstStyle/>
          <a:p>
            <a:pPr eaLnBrk="1" hangingPunct="1"/>
            <a:r>
              <a:rPr lang="en-US" altLang="x-none" dirty="0"/>
              <a:t>Close-out risk</a:t>
            </a:r>
          </a:p>
        </p:txBody>
      </p:sp>
      <p:sp>
        <p:nvSpPr>
          <p:cNvPr id="1036291" name="Rectangle 3"/>
          <p:cNvSpPr>
            <a:spLocks noGrp="1" noChangeArrowheads="1"/>
          </p:cNvSpPr>
          <p:nvPr>
            <p:ph idx="1"/>
          </p:nvPr>
        </p:nvSpPr>
        <p:spPr>
          <a:xfrm>
            <a:off x="695613" y="1384012"/>
            <a:ext cx="7839364" cy="4626841"/>
          </a:xfrm>
        </p:spPr>
        <p:txBody>
          <a:bodyPr rtlCol="0">
            <a:normAutofit/>
          </a:bodyPr>
          <a:lstStyle/>
          <a:p>
            <a:pPr marL="342903" indent="-342903" defTabSz="914409">
              <a:defRPr/>
            </a:pPr>
            <a:r>
              <a:rPr lang="en-US" dirty="0"/>
              <a:t>Defined as the additional costs involved in unwinding portfolios of defaulted counterparties</a:t>
            </a:r>
          </a:p>
          <a:p>
            <a:pPr marL="342903" indent="-342903" defTabSz="914409">
              <a:defRPr/>
            </a:pPr>
            <a:r>
              <a:rPr lang="en-US" dirty="0"/>
              <a:t>Most firms mark-to-market at mid ; unwind will at very least be done at bid or offer</a:t>
            </a:r>
          </a:p>
          <a:p>
            <a:pPr marL="342903" indent="-342903" defTabSz="914409">
              <a:defRPr/>
            </a:pPr>
            <a:r>
              <a:rPr lang="en-US" dirty="0"/>
              <a:t>Question of unwind trades or execute offsetting hedge and let bad trades roll off</a:t>
            </a:r>
          </a:p>
          <a:p>
            <a:pPr marL="342903" indent="-342903" defTabSz="914409">
              <a:defRPr/>
            </a:pPr>
            <a:r>
              <a:rPr lang="en-US" dirty="0"/>
              <a:t>Increases operational risks due to re-booking trades; monitoring hedge execution and effectiveness; restructuring parts of portfolio to reduce model risk or move into more liquid sectors of the market</a:t>
            </a:r>
          </a:p>
          <a:p>
            <a:pPr marL="342903" indent="-342903" defTabSz="914409">
              <a:defRPr/>
            </a:pPr>
            <a:endParaRPr 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672839F4-D3DB-374C-BB92-2612B69D4342}" type="slidenum">
              <a:rPr lang="zh-TW" altLang="en-US">
                <a:solidFill>
                  <a:srgbClr val="898989"/>
                </a:solidFill>
              </a:rPr>
              <a:pPr/>
              <a:t>46</a:t>
            </a:fld>
            <a:endParaRPr lang="en-US" altLang="zh-TW" dirty="0">
              <a:solidFill>
                <a:srgbClr val="898989"/>
              </a:solidFill>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custDataLst>
      <p:tags r:id="rId1"/>
    </p:custDataLst>
    <p:extLst>
      <p:ext uri="{BB962C8B-B14F-4D97-AF65-F5344CB8AC3E}">
        <p14:creationId xmlns:p14="http://schemas.microsoft.com/office/powerpoint/2010/main" val="79207690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risk tools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439" y="2148840"/>
            <a:ext cx="6459791" cy="3337559"/>
          </a:xfrm>
        </p:spPr>
      </p:pic>
      <p:sp>
        <p:nvSpPr>
          <p:cNvPr id="5" name="Footer Placeholder 4"/>
          <p:cNvSpPr>
            <a:spLocks noGrp="1"/>
          </p:cNvSpPr>
          <p:nvPr>
            <p:ph type="ftr" sz="quarter" idx="11"/>
          </p:nvPr>
        </p:nvSpPr>
        <p:spPr/>
        <p:txBody>
          <a:bodyPr/>
          <a:lstStyle/>
          <a:p>
            <a:r>
              <a:rPr lang="en-US" dirty="0" smtClean="0"/>
              <a:t>PROPERTY OF WINDBEAM RISK ANALYTICS, LLC</a:t>
            </a:r>
            <a:endParaRPr lang="en-US" dirty="0"/>
          </a:p>
        </p:txBody>
      </p:sp>
      <p:sp>
        <p:nvSpPr>
          <p:cNvPr id="6" name="Slide Number Placeholder 5"/>
          <p:cNvSpPr>
            <a:spLocks noGrp="1"/>
          </p:cNvSpPr>
          <p:nvPr>
            <p:ph type="sldNum" sz="quarter" idx="12"/>
          </p:nvPr>
        </p:nvSpPr>
        <p:spPr/>
        <p:txBody>
          <a:bodyPr/>
          <a:lstStyle/>
          <a:p>
            <a:fld id="{2F067EB2-6527-ED4A-87C7-DF4E4193F380}" type="slidenum">
              <a:rPr lang="en-US" smtClean="0"/>
              <a:t>47</a:t>
            </a:fld>
            <a:endParaRPr lang="en-US" dirty="0"/>
          </a:p>
        </p:txBody>
      </p:sp>
    </p:spTree>
    <p:extLst>
      <p:ext uri="{BB962C8B-B14F-4D97-AF65-F5344CB8AC3E}">
        <p14:creationId xmlns:p14="http://schemas.microsoft.com/office/powerpoint/2010/main" val="13940088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rtlCol="0">
            <a:normAutofit fontScale="90000"/>
          </a:bodyPr>
          <a:lstStyle/>
          <a:p>
            <a:pPr defTabSz="914409">
              <a:defRPr/>
            </a:pPr>
            <a:r>
              <a:rPr lang="en-US" dirty="0" smtClean="0"/>
              <a:t>Introduction to New Metric: Tracking Error</a:t>
            </a:r>
          </a:p>
        </p:txBody>
      </p:sp>
      <p:sp>
        <p:nvSpPr>
          <p:cNvPr id="5123" name="Content Placeholder 2"/>
          <p:cNvSpPr>
            <a:spLocks noGrp="1"/>
          </p:cNvSpPr>
          <p:nvPr>
            <p:ph idx="1"/>
          </p:nvPr>
        </p:nvSpPr>
        <p:spPr>
          <a:xfrm>
            <a:off x="457489" y="1600489"/>
            <a:ext cx="8229023" cy="4572000"/>
          </a:xfrm>
        </p:spPr>
        <p:txBody>
          <a:bodyPr rtlCol="0">
            <a:normAutofit/>
          </a:bodyPr>
          <a:lstStyle/>
          <a:p>
            <a:pPr marL="342903" indent="-342903" defTabSz="914409">
              <a:buNone/>
              <a:defRPr/>
            </a:pPr>
            <a:endParaRPr lang="en-US" dirty="0" smtClean="0"/>
          </a:p>
          <a:p>
            <a:pPr marL="342903" indent="-342903" defTabSz="914409">
              <a:defRPr/>
            </a:pPr>
            <a:r>
              <a:rPr lang="en-US" dirty="0" smtClean="0"/>
              <a:t>It is a measure of potential expected difference in return between an actual portfolio and its benchmark portfolio</a:t>
            </a:r>
          </a:p>
          <a:p>
            <a:pPr marL="742957" lvl="1" defTabSz="914409">
              <a:buFont typeface="Arial" pitchFamily="34" charset="0"/>
              <a:buChar char="–"/>
              <a:defRPr/>
            </a:pPr>
            <a:r>
              <a:rPr lang="en-US" dirty="0" smtClean="0"/>
              <a:t>It incorporates differences in Expected Mean Return E(r) and differences in Volatility</a:t>
            </a:r>
          </a:p>
          <a:p>
            <a:pPr marL="742957" lvl="1" defTabSz="914409">
              <a:buFont typeface="Arial" pitchFamily="34" charset="0"/>
              <a:buChar char="–"/>
              <a:defRPr/>
            </a:pPr>
            <a:endParaRPr lang="en-US" dirty="0" smtClean="0"/>
          </a:p>
          <a:p>
            <a:pPr marL="742957" lvl="1" defTabSz="914409">
              <a:buNone/>
              <a:defRPr/>
            </a:pPr>
            <a:r>
              <a:rPr lang="en-US" sz="1818" b="1" dirty="0">
                <a:solidFill>
                  <a:schemeClr val="accent1"/>
                </a:solidFill>
                <a:effectLst>
                  <a:outerShdw blurRad="38100" dist="38100" dir="2700000" algn="tl">
                    <a:srgbClr val="000000">
                      <a:alpha val="43137"/>
                    </a:srgbClr>
                  </a:outerShdw>
                </a:effectLst>
              </a:rPr>
              <a:t>TE = STANDARD DEVIATION[(Return(Portfolio) – Return(Benchmark)]</a:t>
            </a:r>
          </a:p>
        </p:txBody>
      </p:sp>
      <p:sp>
        <p:nvSpPr>
          <p:cNvPr id="17412"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95BF81BE-3F70-D242-B73D-B95CD1EAFE2F}" type="slidenum">
              <a:rPr lang="en-US" altLang="x-none">
                <a:solidFill>
                  <a:srgbClr val="898989"/>
                </a:solidFill>
                <a:latin typeface="Arial" charset="0"/>
                <a:ea typeface="MS PGothic" charset="-128"/>
              </a:rPr>
              <a:pPr/>
              <a:t>48</a:t>
            </a:fld>
            <a:endParaRPr lang="en-US" altLang="x-none" dirty="0">
              <a:solidFill>
                <a:srgbClr val="898989"/>
              </a:solidFill>
              <a:latin typeface="Arial" charset="0"/>
              <a:ea typeface="MS PGothic" charset="-128"/>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605397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a:xfrm>
            <a:off x="457489" y="274205"/>
            <a:ext cx="8229023" cy="715818"/>
          </a:xfrm>
        </p:spPr>
        <p:txBody>
          <a:bodyPr rtlCol="0">
            <a:normAutofit/>
          </a:bodyPr>
          <a:lstStyle/>
          <a:p>
            <a:pPr defTabSz="914409">
              <a:defRPr/>
            </a:pPr>
            <a:r>
              <a:rPr lang="en-US" dirty="0" smtClean="0"/>
              <a:t>Here’s an example…</a:t>
            </a:r>
          </a:p>
        </p:txBody>
      </p:sp>
      <p:sp>
        <p:nvSpPr>
          <p:cNvPr id="54275" name="Text Placeholder 11"/>
          <p:cNvSpPr>
            <a:spLocks noGrp="1"/>
          </p:cNvSpPr>
          <p:nvPr>
            <p:ph type="body" idx="1"/>
          </p:nvPr>
        </p:nvSpPr>
        <p:spPr>
          <a:xfrm>
            <a:off x="5791489" y="1143001"/>
            <a:ext cx="2590511" cy="533977"/>
          </a:xfrm>
        </p:spPr>
        <p:txBody>
          <a:bodyPr>
            <a:normAutofit/>
          </a:bodyPr>
          <a:lstStyle/>
          <a:p>
            <a:pPr eaLnBrk="1" hangingPunct="1"/>
            <a:r>
              <a:rPr lang="en-US" altLang="x-none" sz="1364" dirty="0"/>
              <a:t>Expected Return = 5.25%, Standard Deviation = 14.28%</a:t>
            </a:r>
          </a:p>
        </p:txBody>
      </p:sp>
      <p:graphicFrame>
        <p:nvGraphicFramePr>
          <p:cNvPr id="11" name="Content Placeholder 10"/>
          <p:cNvGraphicFramePr>
            <a:graphicFrameLocks noGrp="1"/>
          </p:cNvGraphicFramePr>
          <p:nvPr>
            <p:ph sz="half" idx="2"/>
          </p:nvPr>
        </p:nvGraphicFramePr>
        <p:xfrm>
          <a:off x="457201" y="3886200"/>
          <a:ext cx="4040188" cy="2438400"/>
        </p:xfrm>
        <a:graphic>
          <a:graphicData uri="http://schemas.openxmlformats.org/drawingml/2006/chart">
            <c:chart xmlns:c="http://schemas.openxmlformats.org/drawingml/2006/chart" xmlns:r="http://schemas.openxmlformats.org/officeDocument/2006/relationships" r:id="rId2"/>
          </a:graphicData>
        </a:graphic>
      </p:graphicFrame>
      <p:sp>
        <p:nvSpPr>
          <p:cNvPr id="54277" name="Text Placeholder 12"/>
          <p:cNvSpPr>
            <a:spLocks noGrp="1"/>
          </p:cNvSpPr>
          <p:nvPr>
            <p:ph type="body" sz="quarter" idx="3"/>
          </p:nvPr>
        </p:nvSpPr>
        <p:spPr>
          <a:xfrm>
            <a:off x="304512" y="3276023"/>
            <a:ext cx="2590511" cy="533977"/>
          </a:xfrm>
        </p:spPr>
        <p:txBody>
          <a:bodyPr>
            <a:normAutofit/>
          </a:bodyPr>
          <a:lstStyle/>
          <a:p>
            <a:pPr eaLnBrk="1" hangingPunct="1"/>
            <a:r>
              <a:rPr lang="en-US" altLang="x-none" sz="1364" dirty="0"/>
              <a:t>Expected Return = 2.15%, Standard deviation = 4.65%</a:t>
            </a:r>
          </a:p>
        </p:txBody>
      </p:sp>
      <p:graphicFrame>
        <p:nvGraphicFramePr>
          <p:cNvPr id="10" name="Content Placeholder 9"/>
          <p:cNvGraphicFramePr>
            <a:graphicFrameLocks noGrp="1"/>
          </p:cNvGraphicFramePr>
          <p:nvPr>
            <p:ph sz="quarter" idx="4"/>
          </p:nvPr>
        </p:nvGraphicFramePr>
        <p:xfrm>
          <a:off x="4645026" y="1752601"/>
          <a:ext cx="4041775" cy="2590800"/>
        </p:xfrm>
        <a:graphic>
          <a:graphicData uri="http://schemas.openxmlformats.org/drawingml/2006/chart">
            <c:chart xmlns:c="http://schemas.openxmlformats.org/drawingml/2006/chart" xmlns:r="http://schemas.openxmlformats.org/officeDocument/2006/relationships" r:id="rId3"/>
          </a:graphicData>
        </a:graphic>
      </p:graphicFrame>
      <p:sp>
        <p:nvSpPr>
          <p:cNvPr id="18439"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1E95E9C0-88AA-8245-A497-73402AD2B355}" type="slidenum">
              <a:rPr lang="en-US" altLang="x-none">
                <a:solidFill>
                  <a:srgbClr val="898989"/>
                </a:solidFill>
                <a:latin typeface="Arial" charset="0"/>
                <a:ea typeface="MS PGothic" charset="-128"/>
              </a:rPr>
              <a:pPr/>
              <a:t>49</a:t>
            </a:fld>
            <a:endParaRPr lang="en-US" altLang="x-none" dirty="0">
              <a:solidFill>
                <a:srgbClr val="898989"/>
              </a:solidFill>
              <a:latin typeface="Arial" charset="0"/>
              <a:ea typeface="MS PGothic" charset="-128"/>
            </a:endParaRPr>
          </a:p>
        </p:txBody>
      </p:sp>
      <p:sp>
        <p:nvSpPr>
          <p:cNvPr id="15" name="Minus 14"/>
          <p:cNvSpPr/>
          <p:nvPr/>
        </p:nvSpPr>
        <p:spPr bwMode="auto">
          <a:xfrm>
            <a:off x="3962978" y="3200978"/>
            <a:ext cx="685512" cy="609023"/>
          </a:xfrm>
          <a:prstGeom prst="mathMinus">
            <a:avLst/>
          </a:prstGeom>
          <a:solidFill>
            <a:schemeClr val="accent1"/>
          </a:solidFill>
          <a:ln w="9525" cap="flat" cmpd="sng" algn="ctr">
            <a:solidFill>
              <a:schemeClr val="tx1"/>
            </a:solidFill>
            <a:prstDash val="solid"/>
            <a:round/>
            <a:headEnd type="none" w="med" len="med"/>
            <a:tailEnd type="none" w="med" len="med"/>
          </a:ln>
          <a:effectLst/>
        </p:spPr>
        <p:txBody>
          <a:bodyPr lIns="91440" tIns="45720" rIns="91440" bIns="45720"/>
          <a:lstStyle/>
          <a:p>
            <a:pPr eaLnBrk="0" hangingPunct="0">
              <a:spcBef>
                <a:spcPct val="50000"/>
              </a:spcBef>
              <a:defRPr/>
            </a:pPr>
            <a:endParaRPr lang="en-US" sz="1636" dirty="0">
              <a:latin typeface="Arial" charset="0"/>
              <a:ea typeface="ＭＳ Ｐゴシック" pitchFamily="-128" charset="-128"/>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1731661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custDataLst>
              <p:tags r:id="rId2"/>
            </p:custDataLst>
          </p:nvPr>
        </p:nvSpPr>
        <p:spPr>
          <a:xfrm>
            <a:off x="184728" y="274205"/>
            <a:ext cx="8787535" cy="1230356"/>
          </a:xfrm>
        </p:spPr>
        <p:txBody>
          <a:bodyPr>
            <a:normAutofit/>
          </a:bodyPr>
          <a:lstStyle/>
          <a:p>
            <a:pPr eaLnBrk="1" hangingPunct="1"/>
            <a:r>
              <a:rPr lang="en-US" altLang="ja-JP" sz="2900" dirty="0">
                <a:latin typeface="Calibri" charset="0"/>
              </a:rPr>
              <a:t>Risk-managing the Buy Side</a:t>
            </a:r>
            <a:endParaRPr lang="en-US" sz="2900" dirty="0">
              <a:latin typeface="Calibri" charset="0"/>
            </a:endParaRPr>
          </a:p>
        </p:txBody>
      </p:sp>
      <p:sp>
        <p:nvSpPr>
          <p:cNvPr id="54274" name="Rectangle 3"/>
          <p:cNvSpPr>
            <a:spLocks noGrp="1" noChangeArrowheads="1"/>
          </p:cNvSpPr>
          <p:nvPr>
            <p:ph idx="1"/>
          </p:nvPr>
        </p:nvSpPr>
        <p:spPr>
          <a:xfrm>
            <a:off x="695613" y="1924439"/>
            <a:ext cx="7839364" cy="4373725"/>
          </a:xfrm>
        </p:spPr>
        <p:txBody>
          <a:bodyPr>
            <a:normAutofit fontScale="92500" lnSpcReduction="20000"/>
          </a:bodyPr>
          <a:lstStyle/>
          <a:p>
            <a:pPr eaLnBrk="1" hangingPunct="1">
              <a:lnSpc>
                <a:spcPct val="80000"/>
              </a:lnSpc>
              <a:spcBef>
                <a:spcPct val="0"/>
              </a:spcBef>
              <a:buClr>
                <a:schemeClr val="accent2"/>
              </a:buClr>
            </a:pPr>
            <a:r>
              <a:rPr lang="en-GB" sz="2900" dirty="0">
                <a:latin typeface="Calibri" charset="0"/>
              </a:rPr>
              <a:t>How do  funds (and dealers) lose money?</a:t>
            </a:r>
          </a:p>
          <a:p>
            <a:pPr eaLnBrk="1" hangingPunct="1">
              <a:lnSpc>
                <a:spcPct val="80000"/>
              </a:lnSpc>
              <a:spcBef>
                <a:spcPct val="0"/>
              </a:spcBef>
              <a:buClr>
                <a:schemeClr val="accent2"/>
              </a:buClr>
            </a:pPr>
            <a:endParaRPr lang="en-GB" sz="2900" dirty="0">
              <a:latin typeface="Calibri" charset="0"/>
            </a:endParaRPr>
          </a:p>
          <a:p>
            <a:pPr lvl="2" eaLnBrk="1" hangingPunct="1">
              <a:lnSpc>
                <a:spcPct val="120000"/>
              </a:lnSpc>
              <a:spcBef>
                <a:spcPct val="10000"/>
              </a:spcBef>
            </a:pPr>
            <a:r>
              <a:rPr lang="en-GB" sz="2900" dirty="0">
                <a:latin typeface="Calibri" charset="0"/>
              </a:rPr>
              <a:t>Over-leverage (e.g. LTCM)</a:t>
            </a:r>
          </a:p>
          <a:p>
            <a:pPr lvl="2" eaLnBrk="1" hangingPunct="1">
              <a:lnSpc>
                <a:spcPct val="120000"/>
              </a:lnSpc>
              <a:spcBef>
                <a:spcPct val="10000"/>
              </a:spcBef>
            </a:pPr>
            <a:r>
              <a:rPr lang="en-GB" sz="2900" dirty="0">
                <a:latin typeface="Calibri" charset="0"/>
              </a:rPr>
              <a:t>Concentration</a:t>
            </a:r>
          </a:p>
          <a:p>
            <a:pPr lvl="2" eaLnBrk="1" hangingPunct="1">
              <a:lnSpc>
                <a:spcPct val="120000"/>
              </a:lnSpc>
              <a:spcBef>
                <a:spcPct val="10000"/>
              </a:spcBef>
            </a:pPr>
            <a:r>
              <a:rPr lang="en-GB" sz="2900" dirty="0">
                <a:latin typeface="Calibri" charset="0"/>
              </a:rPr>
              <a:t>Illiquid Positions (e.g. Amaranth)</a:t>
            </a:r>
          </a:p>
          <a:p>
            <a:pPr lvl="2" eaLnBrk="1" hangingPunct="1">
              <a:lnSpc>
                <a:spcPct val="120000"/>
              </a:lnSpc>
              <a:spcBef>
                <a:spcPct val="10000"/>
              </a:spcBef>
            </a:pPr>
            <a:r>
              <a:rPr lang="en-GB" sz="2900" dirty="0">
                <a:latin typeface="Calibri" charset="0"/>
              </a:rPr>
              <a:t>Fraud (e.g. Bayou, Wood River)</a:t>
            </a:r>
          </a:p>
          <a:p>
            <a:pPr lvl="1" eaLnBrk="1" hangingPunct="1">
              <a:lnSpc>
                <a:spcPct val="120000"/>
              </a:lnSpc>
              <a:spcBef>
                <a:spcPct val="0"/>
              </a:spcBef>
              <a:buClr>
                <a:schemeClr val="accent2"/>
              </a:buClr>
            </a:pPr>
            <a:endParaRPr lang="en-GB" sz="2900" dirty="0">
              <a:latin typeface="Calibri" charset="0"/>
            </a:endParaRPr>
          </a:p>
          <a:p>
            <a:pPr eaLnBrk="1" hangingPunct="1">
              <a:lnSpc>
                <a:spcPct val="80000"/>
              </a:lnSpc>
              <a:spcBef>
                <a:spcPct val="0"/>
              </a:spcBef>
              <a:buClr>
                <a:schemeClr val="accent2"/>
              </a:buClr>
            </a:pPr>
            <a:r>
              <a:rPr lang="en-US" sz="2900" dirty="0">
                <a:latin typeface="Calibri" charset="0"/>
              </a:rPr>
              <a:t>Protecting your firm requires a mix of quantitative and qualitative methods</a:t>
            </a:r>
          </a:p>
          <a:p>
            <a:pPr eaLnBrk="1" hangingPunct="1">
              <a:lnSpc>
                <a:spcPct val="80000"/>
              </a:lnSpc>
              <a:spcBef>
                <a:spcPct val="0"/>
              </a:spcBef>
              <a:buClr>
                <a:schemeClr val="accent2"/>
              </a:buClr>
            </a:pPr>
            <a:endParaRPr lang="en-US" sz="2900" dirty="0">
              <a:latin typeface="Calibri" charset="0"/>
            </a:endParaRPr>
          </a:p>
          <a:p>
            <a:pPr eaLnBrk="1" hangingPunct="1">
              <a:lnSpc>
                <a:spcPct val="80000"/>
              </a:lnSpc>
              <a:spcBef>
                <a:spcPct val="0"/>
              </a:spcBef>
              <a:buClr>
                <a:schemeClr val="accent2"/>
              </a:buClr>
            </a:pPr>
            <a:endParaRPr lang="en-US" sz="2900" dirty="0">
              <a:latin typeface="Calibri" charset="0"/>
            </a:endParaRPr>
          </a:p>
          <a:p>
            <a:pPr eaLnBrk="1" hangingPunct="1">
              <a:lnSpc>
                <a:spcPct val="80000"/>
              </a:lnSpc>
              <a:spcBef>
                <a:spcPct val="0"/>
              </a:spcBef>
              <a:buClr>
                <a:schemeClr val="accent2"/>
              </a:buClr>
            </a:pPr>
            <a:r>
              <a:rPr lang="en-US" sz="2900" dirty="0">
                <a:latin typeface="Calibri" charset="0"/>
              </a:rPr>
              <a:t>NO SURPRISES!</a:t>
            </a:r>
          </a:p>
          <a:p>
            <a:pPr marL="114289" indent="0">
              <a:lnSpc>
                <a:spcPct val="80000"/>
              </a:lnSpc>
              <a:spcBef>
                <a:spcPct val="0"/>
              </a:spcBef>
              <a:buClr>
                <a:schemeClr val="accent2"/>
              </a:buClr>
              <a:buNone/>
            </a:pPr>
            <a:endParaRPr lang="en-US" sz="2900" dirty="0">
              <a:latin typeface="Calibri" charset="0"/>
            </a:endParaRPr>
          </a:p>
          <a:p>
            <a:pPr eaLnBrk="1" hangingPunct="1">
              <a:lnSpc>
                <a:spcPct val="80000"/>
              </a:lnSpc>
              <a:spcBef>
                <a:spcPct val="0"/>
              </a:spcBef>
              <a:buClr>
                <a:schemeClr val="accent2"/>
              </a:buClr>
            </a:pPr>
            <a:endParaRPr lang="en-US" sz="2900" dirty="0">
              <a:latin typeface="Calibri" charset="0"/>
            </a:endParaRPr>
          </a:p>
        </p:txBody>
      </p:sp>
      <p:sp>
        <p:nvSpPr>
          <p:cNvPr id="54275" name="Slide Number Placeholder 3"/>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Frutiger 55 Roman" charset="0"/>
                <a:ea typeface="ＭＳ Ｐゴシック" charset="0"/>
                <a:cs typeface="ＭＳ Ｐゴシック" charset="0"/>
              </a:defRPr>
            </a:lvl1pPr>
            <a:lvl2pPr marL="675274" indent="-259721" eaLnBrk="0" hangingPunct="0">
              <a:defRPr sz="2200">
                <a:solidFill>
                  <a:schemeClr val="tx1"/>
                </a:solidFill>
                <a:latin typeface="Frutiger 55 Roman" charset="0"/>
                <a:ea typeface="ＭＳ Ｐゴシック" charset="0"/>
              </a:defRPr>
            </a:lvl2pPr>
            <a:lvl3pPr marL="1038883" indent="-207776" eaLnBrk="0" hangingPunct="0">
              <a:defRPr sz="2200">
                <a:solidFill>
                  <a:schemeClr val="tx1"/>
                </a:solidFill>
                <a:latin typeface="Frutiger 55 Roman" charset="0"/>
                <a:ea typeface="ＭＳ Ｐゴシック" charset="0"/>
              </a:defRPr>
            </a:lvl3pPr>
            <a:lvl4pPr marL="1454436" indent="-207776" eaLnBrk="0" hangingPunct="0">
              <a:defRPr sz="2200">
                <a:solidFill>
                  <a:schemeClr val="tx1"/>
                </a:solidFill>
                <a:latin typeface="Frutiger 55 Roman" charset="0"/>
                <a:ea typeface="ＭＳ Ｐゴシック" charset="0"/>
              </a:defRPr>
            </a:lvl4pPr>
            <a:lvl5pPr marL="1869990" indent="-207776" eaLnBrk="0" hangingPunct="0">
              <a:defRPr sz="2200">
                <a:solidFill>
                  <a:schemeClr val="tx1"/>
                </a:solidFill>
                <a:latin typeface="Frutiger 55 Roman" charset="0"/>
                <a:ea typeface="ＭＳ Ｐゴシック" charset="0"/>
              </a:defRPr>
            </a:lvl5pPr>
            <a:lvl6pPr marL="2285542" indent="-207776" eaLnBrk="0" fontAlgn="base" hangingPunct="0">
              <a:spcBef>
                <a:spcPct val="0"/>
              </a:spcBef>
              <a:spcAft>
                <a:spcPct val="0"/>
              </a:spcAft>
              <a:defRPr sz="2200">
                <a:solidFill>
                  <a:schemeClr val="tx1"/>
                </a:solidFill>
                <a:latin typeface="Frutiger 55 Roman" charset="0"/>
                <a:ea typeface="ＭＳ Ｐゴシック" charset="0"/>
              </a:defRPr>
            </a:lvl6pPr>
            <a:lvl7pPr marL="2701096" indent="-207776" eaLnBrk="0" fontAlgn="base" hangingPunct="0">
              <a:spcBef>
                <a:spcPct val="0"/>
              </a:spcBef>
              <a:spcAft>
                <a:spcPct val="0"/>
              </a:spcAft>
              <a:defRPr sz="2200">
                <a:solidFill>
                  <a:schemeClr val="tx1"/>
                </a:solidFill>
                <a:latin typeface="Frutiger 55 Roman" charset="0"/>
                <a:ea typeface="ＭＳ Ｐゴシック" charset="0"/>
              </a:defRPr>
            </a:lvl7pPr>
            <a:lvl8pPr marL="3116649" indent="-207776" eaLnBrk="0" fontAlgn="base" hangingPunct="0">
              <a:spcBef>
                <a:spcPct val="0"/>
              </a:spcBef>
              <a:spcAft>
                <a:spcPct val="0"/>
              </a:spcAft>
              <a:defRPr sz="2200">
                <a:solidFill>
                  <a:schemeClr val="tx1"/>
                </a:solidFill>
                <a:latin typeface="Frutiger 55 Roman" charset="0"/>
                <a:ea typeface="ＭＳ Ｐゴシック" charset="0"/>
              </a:defRPr>
            </a:lvl8pPr>
            <a:lvl9pPr marL="3532203" indent="-207776" eaLnBrk="0" fontAlgn="base" hangingPunct="0">
              <a:spcBef>
                <a:spcPct val="0"/>
              </a:spcBef>
              <a:spcAft>
                <a:spcPct val="0"/>
              </a:spcAft>
              <a:defRPr sz="2200">
                <a:solidFill>
                  <a:schemeClr val="tx1"/>
                </a:solidFill>
                <a:latin typeface="Frutiger 55 Roman" charset="0"/>
                <a:ea typeface="ＭＳ Ｐゴシック" charset="0"/>
              </a:defRPr>
            </a:lvl9pPr>
          </a:lstStyle>
          <a:p>
            <a:fld id="{34CF23DA-ED86-154C-A552-E3FC2FBA28C4}" type="slidenum">
              <a:rPr lang="zh-TW" altLang="en-US" sz="1200">
                <a:solidFill>
                  <a:srgbClr val="898989"/>
                </a:solidFill>
                <a:ea typeface="PMingLiU" charset="0"/>
                <a:cs typeface="PMingLiU" charset="0"/>
              </a:rPr>
              <a:pPr/>
              <a:t>5</a:t>
            </a:fld>
            <a:endParaRPr lang="en-US" altLang="zh-TW" sz="1200" dirty="0">
              <a:solidFill>
                <a:srgbClr val="898989"/>
              </a:solidFill>
              <a:ea typeface="PMingLiU" charset="0"/>
              <a:cs typeface="PMingLiU" charset="0"/>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custDataLst>
      <p:tags r:id="rId1"/>
    </p:custDataLst>
    <p:extLst>
      <p:ext uri="{BB962C8B-B14F-4D97-AF65-F5344CB8AC3E}">
        <p14:creationId xmlns:p14="http://schemas.microsoft.com/office/powerpoint/2010/main" val="198303429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rtlCol="0">
            <a:normAutofit fontScale="90000"/>
          </a:bodyPr>
          <a:lstStyle/>
          <a:p>
            <a:pPr defTabSz="914409">
              <a:defRPr/>
            </a:pPr>
            <a:r>
              <a:rPr lang="en-US" dirty="0" smtClean="0"/>
              <a:t>Arrives at the Distribution of Excess Returns</a:t>
            </a:r>
          </a:p>
        </p:txBody>
      </p:sp>
      <p:graphicFrame>
        <p:nvGraphicFramePr>
          <p:cNvPr id="14" name="Content Placeholder 13"/>
          <p:cNvGraphicFramePr>
            <a:graphicFrameLocks noGrp="1"/>
          </p:cNvGraphicFramePr>
          <p:nvPr>
            <p:ph sz="half" idx="2"/>
          </p:nvPr>
        </p:nvGraphicFramePr>
        <p:xfrm>
          <a:off x="457200" y="2590801"/>
          <a:ext cx="3429000" cy="3535363"/>
        </p:xfrm>
        <a:graphic>
          <a:graphicData uri="http://schemas.openxmlformats.org/drawingml/2006/chart">
            <c:chart xmlns:c="http://schemas.openxmlformats.org/drawingml/2006/chart" xmlns:r="http://schemas.openxmlformats.org/officeDocument/2006/relationships" r:id="rId2"/>
          </a:graphicData>
        </a:graphic>
      </p:graphicFrame>
      <p:sp>
        <p:nvSpPr>
          <p:cNvPr id="55299" name="Content Placeholder 9"/>
          <p:cNvSpPr>
            <a:spLocks noGrp="1"/>
          </p:cNvSpPr>
          <p:nvPr>
            <p:ph sz="quarter" idx="4"/>
          </p:nvPr>
        </p:nvSpPr>
        <p:spPr>
          <a:xfrm>
            <a:off x="4645603" y="3733512"/>
            <a:ext cx="4040909" cy="1753465"/>
          </a:xfrm>
        </p:spPr>
        <p:txBody>
          <a:bodyPr>
            <a:normAutofit lnSpcReduction="10000"/>
          </a:bodyPr>
          <a:lstStyle/>
          <a:p>
            <a:pPr eaLnBrk="1" hangingPunct="1">
              <a:buFont typeface="Times" charset="0"/>
              <a:buNone/>
            </a:pPr>
            <a:endParaRPr lang="en-US" altLang="x-none" dirty="0"/>
          </a:p>
          <a:p>
            <a:pPr eaLnBrk="1" hangingPunct="1"/>
            <a:endParaRPr lang="en-US" altLang="x-none" dirty="0"/>
          </a:p>
          <a:p>
            <a:pPr eaLnBrk="1" hangingPunct="1"/>
            <a:r>
              <a:rPr lang="en-US" altLang="x-none" dirty="0"/>
              <a:t>Average = +63 bps</a:t>
            </a:r>
          </a:p>
          <a:p>
            <a:pPr eaLnBrk="1" hangingPunct="1"/>
            <a:r>
              <a:rPr lang="en-US" altLang="x-none" dirty="0"/>
              <a:t>TE = 192 bps</a:t>
            </a:r>
          </a:p>
        </p:txBody>
      </p:sp>
      <p:sp>
        <p:nvSpPr>
          <p:cNvPr id="19460"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8B8D5AD2-09B5-A841-925B-BB45FA449DE4}" type="slidenum">
              <a:rPr lang="en-US" altLang="x-none">
                <a:solidFill>
                  <a:srgbClr val="898989"/>
                </a:solidFill>
                <a:latin typeface="Arial" charset="0"/>
                <a:ea typeface="MS PGothic" charset="-128"/>
              </a:rPr>
              <a:pPr/>
              <a:t>50</a:t>
            </a:fld>
            <a:endParaRPr lang="en-US" altLang="x-none" dirty="0">
              <a:solidFill>
                <a:srgbClr val="898989"/>
              </a:solidFill>
              <a:latin typeface="Arial" charset="0"/>
              <a:ea typeface="MS PGothic" charset="-128"/>
            </a:endParaRPr>
          </a:p>
        </p:txBody>
      </p:sp>
      <p:sp>
        <p:nvSpPr>
          <p:cNvPr id="55301" name="TextBox 15"/>
          <p:cNvSpPr txBox="1">
            <a:spLocks noChangeArrowheads="1"/>
          </p:cNvSpPr>
          <p:nvPr/>
        </p:nvSpPr>
        <p:spPr bwMode="auto">
          <a:xfrm>
            <a:off x="4572000" y="1676977"/>
            <a:ext cx="4419023" cy="186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eaLnBrk="0" hangingPunct="0">
              <a:defRPr>
                <a:solidFill>
                  <a:schemeClr val="tx1"/>
                </a:solidFill>
                <a:latin typeface="Frutiger 55 Roman" charset="0"/>
              </a:defRPr>
            </a:lvl1pPr>
            <a:lvl2pPr marL="742950" indent="-285750" eaLnBrk="0" hangingPunct="0">
              <a:defRPr>
                <a:solidFill>
                  <a:schemeClr val="tx1"/>
                </a:solidFill>
                <a:latin typeface="Frutiger 55 Roman" charset="0"/>
              </a:defRPr>
            </a:lvl2pPr>
            <a:lvl3pPr marL="1143000" indent="-228600" eaLnBrk="0" hangingPunct="0">
              <a:defRPr>
                <a:solidFill>
                  <a:schemeClr val="tx1"/>
                </a:solidFill>
                <a:latin typeface="Frutiger 55 Roman" charset="0"/>
              </a:defRPr>
            </a:lvl3pPr>
            <a:lvl4pPr marL="1600200" indent="-228600" eaLnBrk="0" hangingPunct="0">
              <a:defRPr>
                <a:solidFill>
                  <a:schemeClr val="tx1"/>
                </a:solidFill>
                <a:latin typeface="Frutiger 55 Roman" charset="0"/>
              </a:defRPr>
            </a:lvl4pPr>
            <a:lvl5pPr marL="2057400" indent="-228600" eaLnBrk="0" hangingPunct="0">
              <a:defRPr>
                <a:solidFill>
                  <a:schemeClr val="tx1"/>
                </a:solidFill>
                <a:latin typeface="Frutiger 55 Roman" charset="0"/>
              </a:defRPr>
            </a:lvl5pPr>
            <a:lvl6pPr marL="2514600" indent="-228600" eaLnBrk="0" fontAlgn="base" hangingPunct="0">
              <a:spcBef>
                <a:spcPct val="0"/>
              </a:spcBef>
              <a:spcAft>
                <a:spcPct val="0"/>
              </a:spcAft>
              <a:defRPr>
                <a:solidFill>
                  <a:schemeClr val="tx1"/>
                </a:solidFill>
                <a:latin typeface="Frutiger 55 Roman" charset="0"/>
              </a:defRPr>
            </a:lvl6pPr>
            <a:lvl7pPr marL="2971800" indent="-228600" eaLnBrk="0" fontAlgn="base" hangingPunct="0">
              <a:spcBef>
                <a:spcPct val="0"/>
              </a:spcBef>
              <a:spcAft>
                <a:spcPct val="0"/>
              </a:spcAft>
              <a:defRPr>
                <a:solidFill>
                  <a:schemeClr val="tx1"/>
                </a:solidFill>
                <a:latin typeface="Frutiger 55 Roman" charset="0"/>
              </a:defRPr>
            </a:lvl7pPr>
            <a:lvl8pPr marL="3429000" indent="-228600" eaLnBrk="0" fontAlgn="base" hangingPunct="0">
              <a:spcBef>
                <a:spcPct val="0"/>
              </a:spcBef>
              <a:spcAft>
                <a:spcPct val="0"/>
              </a:spcAft>
              <a:defRPr>
                <a:solidFill>
                  <a:schemeClr val="tx1"/>
                </a:solidFill>
                <a:latin typeface="Frutiger 55 Roman" charset="0"/>
              </a:defRPr>
            </a:lvl8pPr>
            <a:lvl9pPr marL="3886200" indent="-228600" eaLnBrk="0" fontAlgn="base" hangingPunct="0">
              <a:spcBef>
                <a:spcPct val="0"/>
              </a:spcBef>
              <a:spcAft>
                <a:spcPct val="0"/>
              </a:spcAft>
              <a:defRPr>
                <a:solidFill>
                  <a:schemeClr val="tx1"/>
                </a:solidFill>
                <a:latin typeface="Frutiger 55 Roman" charset="0"/>
              </a:defRPr>
            </a:lvl9pPr>
          </a:lstStyle>
          <a:p>
            <a:pPr>
              <a:spcBef>
                <a:spcPct val="50000"/>
              </a:spcBef>
            </a:pPr>
            <a:r>
              <a:rPr lang="en-US" altLang="x-none" sz="1818" dirty="0"/>
              <a:t>The TE is the standard deviation of the resulting distribution. It is also called the “Active Risk”. There is a corresponding increase in expected return when running active risk in a portfolio.</a:t>
            </a:r>
          </a:p>
          <a:p>
            <a:pPr>
              <a:spcBef>
                <a:spcPct val="50000"/>
              </a:spcBef>
            </a:pPr>
            <a:endParaRPr lang="en-US" altLang="x-none" sz="1636" dirty="0"/>
          </a:p>
        </p:txBody>
      </p:sp>
      <p:sp>
        <p:nvSpPr>
          <p:cNvPr id="55303" name="Down Arrow 14"/>
          <p:cNvSpPr>
            <a:spLocks noChangeArrowheads="1"/>
          </p:cNvSpPr>
          <p:nvPr/>
        </p:nvSpPr>
        <p:spPr bwMode="auto">
          <a:xfrm rot="1989098">
            <a:off x="2988830" y="3934114"/>
            <a:ext cx="222250" cy="720148"/>
          </a:xfrm>
          <a:prstGeom prst="downArrow">
            <a:avLst>
              <a:gd name="adj1" fmla="val 50000"/>
              <a:gd name="adj2" fmla="val 49819"/>
            </a:avLst>
          </a:prstGeom>
          <a:solidFill>
            <a:schemeClr val="accent2"/>
          </a:solidFill>
          <a:ln w="9525">
            <a:solidFill>
              <a:schemeClr val="tx1"/>
            </a:solidFill>
            <a:round/>
            <a:headEnd/>
            <a:tailEnd/>
          </a:ln>
        </p:spPr>
        <p:txBody>
          <a:bodyPr lIns="91440" tIns="45720" rIns="91440" bIns="45720"/>
          <a:lstStyle>
            <a:lvl1pPr eaLnBrk="0" hangingPunct="0">
              <a:defRPr>
                <a:solidFill>
                  <a:schemeClr val="tx1"/>
                </a:solidFill>
                <a:latin typeface="Frutiger 55 Roman" charset="0"/>
              </a:defRPr>
            </a:lvl1pPr>
            <a:lvl2pPr marL="742950" indent="-285750" eaLnBrk="0" hangingPunct="0">
              <a:defRPr>
                <a:solidFill>
                  <a:schemeClr val="tx1"/>
                </a:solidFill>
                <a:latin typeface="Frutiger 55 Roman" charset="0"/>
              </a:defRPr>
            </a:lvl2pPr>
            <a:lvl3pPr marL="1143000" indent="-228600" eaLnBrk="0" hangingPunct="0">
              <a:defRPr>
                <a:solidFill>
                  <a:schemeClr val="tx1"/>
                </a:solidFill>
                <a:latin typeface="Frutiger 55 Roman" charset="0"/>
              </a:defRPr>
            </a:lvl3pPr>
            <a:lvl4pPr marL="1600200" indent="-228600" eaLnBrk="0" hangingPunct="0">
              <a:defRPr>
                <a:solidFill>
                  <a:schemeClr val="tx1"/>
                </a:solidFill>
                <a:latin typeface="Frutiger 55 Roman" charset="0"/>
              </a:defRPr>
            </a:lvl4pPr>
            <a:lvl5pPr marL="2057400" indent="-228600" eaLnBrk="0" hangingPunct="0">
              <a:defRPr>
                <a:solidFill>
                  <a:schemeClr val="tx1"/>
                </a:solidFill>
                <a:latin typeface="Frutiger 55 Roman" charset="0"/>
              </a:defRPr>
            </a:lvl5pPr>
            <a:lvl6pPr marL="2514600" indent="-228600" eaLnBrk="0" fontAlgn="base" hangingPunct="0">
              <a:spcBef>
                <a:spcPct val="0"/>
              </a:spcBef>
              <a:spcAft>
                <a:spcPct val="0"/>
              </a:spcAft>
              <a:defRPr>
                <a:solidFill>
                  <a:schemeClr val="tx1"/>
                </a:solidFill>
                <a:latin typeface="Frutiger 55 Roman" charset="0"/>
              </a:defRPr>
            </a:lvl6pPr>
            <a:lvl7pPr marL="2971800" indent="-228600" eaLnBrk="0" fontAlgn="base" hangingPunct="0">
              <a:spcBef>
                <a:spcPct val="0"/>
              </a:spcBef>
              <a:spcAft>
                <a:spcPct val="0"/>
              </a:spcAft>
              <a:defRPr>
                <a:solidFill>
                  <a:schemeClr val="tx1"/>
                </a:solidFill>
                <a:latin typeface="Frutiger 55 Roman" charset="0"/>
              </a:defRPr>
            </a:lvl7pPr>
            <a:lvl8pPr marL="3429000" indent="-228600" eaLnBrk="0" fontAlgn="base" hangingPunct="0">
              <a:spcBef>
                <a:spcPct val="0"/>
              </a:spcBef>
              <a:spcAft>
                <a:spcPct val="0"/>
              </a:spcAft>
              <a:defRPr>
                <a:solidFill>
                  <a:schemeClr val="tx1"/>
                </a:solidFill>
                <a:latin typeface="Frutiger 55 Roman" charset="0"/>
              </a:defRPr>
            </a:lvl8pPr>
            <a:lvl9pPr marL="3886200" indent="-228600" eaLnBrk="0" fontAlgn="base" hangingPunct="0">
              <a:spcBef>
                <a:spcPct val="0"/>
              </a:spcBef>
              <a:spcAft>
                <a:spcPct val="0"/>
              </a:spcAft>
              <a:defRPr>
                <a:solidFill>
                  <a:schemeClr val="tx1"/>
                </a:solidFill>
                <a:latin typeface="Frutiger 55 Roman" charset="0"/>
              </a:defRPr>
            </a:lvl9pPr>
          </a:lstStyle>
          <a:p>
            <a:pPr>
              <a:spcBef>
                <a:spcPct val="50000"/>
              </a:spcBef>
            </a:pPr>
            <a:endParaRPr lang="x-none" altLang="x-none" sz="1636"/>
          </a:p>
        </p:txBody>
      </p:sp>
      <p:sp>
        <p:nvSpPr>
          <p:cNvPr id="55304" name="TextBox 15"/>
          <p:cNvSpPr txBox="1">
            <a:spLocks noChangeArrowheads="1"/>
          </p:cNvSpPr>
          <p:nvPr/>
        </p:nvSpPr>
        <p:spPr bwMode="auto">
          <a:xfrm>
            <a:off x="4419023" y="5715000"/>
            <a:ext cx="2371148" cy="27424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spAutoFit/>
          </a:bodyPr>
          <a:lstStyle>
            <a:lvl1pPr eaLnBrk="0" hangingPunct="0">
              <a:defRPr>
                <a:solidFill>
                  <a:schemeClr val="tx1"/>
                </a:solidFill>
                <a:latin typeface="Frutiger 55 Roman" charset="0"/>
              </a:defRPr>
            </a:lvl1pPr>
            <a:lvl2pPr marL="742950" indent="-285750" eaLnBrk="0" hangingPunct="0">
              <a:defRPr>
                <a:solidFill>
                  <a:schemeClr val="tx1"/>
                </a:solidFill>
                <a:latin typeface="Frutiger 55 Roman" charset="0"/>
              </a:defRPr>
            </a:lvl2pPr>
            <a:lvl3pPr marL="1143000" indent="-228600" eaLnBrk="0" hangingPunct="0">
              <a:defRPr>
                <a:solidFill>
                  <a:schemeClr val="tx1"/>
                </a:solidFill>
                <a:latin typeface="Frutiger 55 Roman" charset="0"/>
              </a:defRPr>
            </a:lvl3pPr>
            <a:lvl4pPr marL="1600200" indent="-228600" eaLnBrk="0" hangingPunct="0">
              <a:defRPr>
                <a:solidFill>
                  <a:schemeClr val="tx1"/>
                </a:solidFill>
                <a:latin typeface="Frutiger 55 Roman" charset="0"/>
              </a:defRPr>
            </a:lvl4pPr>
            <a:lvl5pPr marL="2057400" indent="-228600" eaLnBrk="0" hangingPunct="0">
              <a:defRPr>
                <a:solidFill>
                  <a:schemeClr val="tx1"/>
                </a:solidFill>
                <a:latin typeface="Frutiger 55 Roman" charset="0"/>
              </a:defRPr>
            </a:lvl5pPr>
            <a:lvl6pPr marL="2514600" indent="-228600" eaLnBrk="0" fontAlgn="base" hangingPunct="0">
              <a:spcBef>
                <a:spcPct val="0"/>
              </a:spcBef>
              <a:spcAft>
                <a:spcPct val="0"/>
              </a:spcAft>
              <a:defRPr>
                <a:solidFill>
                  <a:schemeClr val="tx1"/>
                </a:solidFill>
                <a:latin typeface="Frutiger 55 Roman" charset="0"/>
              </a:defRPr>
            </a:lvl6pPr>
            <a:lvl7pPr marL="2971800" indent="-228600" eaLnBrk="0" fontAlgn="base" hangingPunct="0">
              <a:spcBef>
                <a:spcPct val="0"/>
              </a:spcBef>
              <a:spcAft>
                <a:spcPct val="0"/>
              </a:spcAft>
              <a:defRPr>
                <a:solidFill>
                  <a:schemeClr val="tx1"/>
                </a:solidFill>
                <a:latin typeface="Frutiger 55 Roman" charset="0"/>
              </a:defRPr>
            </a:lvl7pPr>
            <a:lvl8pPr marL="3429000" indent="-228600" eaLnBrk="0" fontAlgn="base" hangingPunct="0">
              <a:spcBef>
                <a:spcPct val="0"/>
              </a:spcBef>
              <a:spcAft>
                <a:spcPct val="0"/>
              </a:spcAft>
              <a:defRPr>
                <a:solidFill>
                  <a:schemeClr val="tx1"/>
                </a:solidFill>
                <a:latin typeface="Frutiger 55 Roman" charset="0"/>
              </a:defRPr>
            </a:lvl8pPr>
            <a:lvl9pPr marL="3886200" indent="-228600" eaLnBrk="0" fontAlgn="base" hangingPunct="0">
              <a:spcBef>
                <a:spcPct val="0"/>
              </a:spcBef>
              <a:spcAft>
                <a:spcPct val="0"/>
              </a:spcAft>
              <a:defRPr>
                <a:solidFill>
                  <a:schemeClr val="tx1"/>
                </a:solidFill>
                <a:latin typeface="Frutiger 55 Roman" charset="0"/>
              </a:defRPr>
            </a:lvl9pPr>
          </a:lstStyle>
          <a:p>
            <a:pPr>
              <a:spcBef>
                <a:spcPct val="50000"/>
              </a:spcBef>
            </a:pPr>
            <a:r>
              <a:rPr lang="en-US" altLang="x-none" sz="1182" dirty="0"/>
              <a:t>Scale now in BPS rather than %</a:t>
            </a:r>
          </a:p>
        </p:txBody>
      </p:sp>
      <p:sp>
        <p:nvSpPr>
          <p:cNvPr id="55305" name="Left Arrow 16"/>
          <p:cNvSpPr>
            <a:spLocks noChangeArrowheads="1"/>
          </p:cNvSpPr>
          <p:nvPr/>
        </p:nvSpPr>
        <p:spPr bwMode="auto">
          <a:xfrm>
            <a:off x="3886489" y="5715000"/>
            <a:ext cx="381000" cy="228023"/>
          </a:xfrm>
          <a:prstGeom prst="leftArrow">
            <a:avLst>
              <a:gd name="adj1" fmla="val 50000"/>
              <a:gd name="adj2" fmla="val 50127"/>
            </a:avLst>
          </a:prstGeom>
          <a:solidFill>
            <a:schemeClr val="accent2"/>
          </a:solidFill>
          <a:ln w="9525">
            <a:solidFill>
              <a:schemeClr val="tx1"/>
            </a:solidFill>
            <a:round/>
            <a:headEnd/>
            <a:tailEnd/>
          </a:ln>
        </p:spPr>
        <p:txBody>
          <a:bodyPr lIns="91440" tIns="45720" rIns="91440" bIns="45720"/>
          <a:lstStyle>
            <a:lvl1pPr eaLnBrk="0" hangingPunct="0">
              <a:defRPr>
                <a:solidFill>
                  <a:schemeClr val="tx1"/>
                </a:solidFill>
                <a:latin typeface="Frutiger 55 Roman" charset="0"/>
              </a:defRPr>
            </a:lvl1pPr>
            <a:lvl2pPr marL="742950" indent="-285750" eaLnBrk="0" hangingPunct="0">
              <a:defRPr>
                <a:solidFill>
                  <a:schemeClr val="tx1"/>
                </a:solidFill>
                <a:latin typeface="Frutiger 55 Roman" charset="0"/>
              </a:defRPr>
            </a:lvl2pPr>
            <a:lvl3pPr marL="1143000" indent="-228600" eaLnBrk="0" hangingPunct="0">
              <a:defRPr>
                <a:solidFill>
                  <a:schemeClr val="tx1"/>
                </a:solidFill>
                <a:latin typeface="Frutiger 55 Roman" charset="0"/>
              </a:defRPr>
            </a:lvl3pPr>
            <a:lvl4pPr marL="1600200" indent="-228600" eaLnBrk="0" hangingPunct="0">
              <a:defRPr>
                <a:solidFill>
                  <a:schemeClr val="tx1"/>
                </a:solidFill>
                <a:latin typeface="Frutiger 55 Roman" charset="0"/>
              </a:defRPr>
            </a:lvl4pPr>
            <a:lvl5pPr marL="2057400" indent="-228600" eaLnBrk="0" hangingPunct="0">
              <a:defRPr>
                <a:solidFill>
                  <a:schemeClr val="tx1"/>
                </a:solidFill>
                <a:latin typeface="Frutiger 55 Roman" charset="0"/>
              </a:defRPr>
            </a:lvl5pPr>
            <a:lvl6pPr marL="2514600" indent="-228600" eaLnBrk="0" fontAlgn="base" hangingPunct="0">
              <a:spcBef>
                <a:spcPct val="0"/>
              </a:spcBef>
              <a:spcAft>
                <a:spcPct val="0"/>
              </a:spcAft>
              <a:defRPr>
                <a:solidFill>
                  <a:schemeClr val="tx1"/>
                </a:solidFill>
                <a:latin typeface="Frutiger 55 Roman" charset="0"/>
              </a:defRPr>
            </a:lvl6pPr>
            <a:lvl7pPr marL="2971800" indent="-228600" eaLnBrk="0" fontAlgn="base" hangingPunct="0">
              <a:spcBef>
                <a:spcPct val="0"/>
              </a:spcBef>
              <a:spcAft>
                <a:spcPct val="0"/>
              </a:spcAft>
              <a:defRPr>
                <a:solidFill>
                  <a:schemeClr val="tx1"/>
                </a:solidFill>
                <a:latin typeface="Frutiger 55 Roman" charset="0"/>
              </a:defRPr>
            </a:lvl7pPr>
            <a:lvl8pPr marL="3429000" indent="-228600" eaLnBrk="0" fontAlgn="base" hangingPunct="0">
              <a:spcBef>
                <a:spcPct val="0"/>
              </a:spcBef>
              <a:spcAft>
                <a:spcPct val="0"/>
              </a:spcAft>
              <a:defRPr>
                <a:solidFill>
                  <a:schemeClr val="tx1"/>
                </a:solidFill>
                <a:latin typeface="Frutiger 55 Roman" charset="0"/>
              </a:defRPr>
            </a:lvl8pPr>
            <a:lvl9pPr marL="3886200" indent="-228600" eaLnBrk="0" fontAlgn="base" hangingPunct="0">
              <a:spcBef>
                <a:spcPct val="0"/>
              </a:spcBef>
              <a:spcAft>
                <a:spcPct val="0"/>
              </a:spcAft>
              <a:defRPr>
                <a:solidFill>
                  <a:schemeClr val="tx1"/>
                </a:solidFill>
                <a:latin typeface="Frutiger 55 Roman" charset="0"/>
              </a:defRPr>
            </a:lvl9pPr>
          </a:lstStyle>
          <a:p>
            <a:pPr>
              <a:spcBef>
                <a:spcPct val="50000"/>
              </a:spcBef>
            </a:pPr>
            <a:endParaRPr lang="x-none" altLang="x-none" sz="1636"/>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13441103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x-none" dirty="0"/>
              <a:t>Caveats</a:t>
            </a:r>
          </a:p>
        </p:txBody>
      </p:sp>
      <p:sp>
        <p:nvSpPr>
          <p:cNvPr id="20483" name="Content Placeholder 2"/>
          <p:cNvSpPr>
            <a:spLocks noGrp="1"/>
          </p:cNvSpPr>
          <p:nvPr>
            <p:ph idx="1"/>
          </p:nvPr>
        </p:nvSpPr>
        <p:spPr>
          <a:xfrm>
            <a:off x="457489" y="1267114"/>
            <a:ext cx="8229023" cy="4859194"/>
          </a:xfrm>
        </p:spPr>
        <p:txBody>
          <a:bodyPr rtlCol="0">
            <a:normAutofit fontScale="92500" lnSpcReduction="10000"/>
          </a:bodyPr>
          <a:lstStyle/>
          <a:p>
            <a:pPr marL="342903" indent="-342903" defTabSz="914409">
              <a:defRPr/>
            </a:pPr>
            <a:r>
              <a:rPr lang="en-US" dirty="0" smtClean="0"/>
              <a:t>The TE is used both ex-ante and ex-post. Ex-ante is predictive and can be used to asses whether the size of an increase in expected return is sufficient for the increase in Active Risk taken on.</a:t>
            </a:r>
          </a:p>
          <a:p>
            <a:pPr marL="342903" indent="-342903" defTabSz="914409">
              <a:defRPr/>
            </a:pPr>
            <a:r>
              <a:rPr lang="en-US" dirty="0" smtClean="0"/>
              <a:t>TE is more predictive the longer the time period it has been measured</a:t>
            </a:r>
          </a:p>
          <a:p>
            <a:pPr marL="342903" indent="-342903" defTabSz="914409">
              <a:defRPr/>
            </a:pPr>
            <a:r>
              <a:rPr lang="en-US" dirty="0" smtClean="0"/>
              <a:t>AND the more stable the mandate of the portfolio</a:t>
            </a:r>
          </a:p>
          <a:p>
            <a:pPr marL="342903" indent="-342903" defTabSz="914409">
              <a:defRPr/>
            </a:pPr>
            <a:endParaRPr lang="en-US" dirty="0" smtClean="0"/>
          </a:p>
          <a:p>
            <a:pPr marL="342903" indent="-342903" defTabSz="914409">
              <a:defRPr/>
            </a:pPr>
            <a:r>
              <a:rPr lang="en-US" dirty="0" smtClean="0"/>
              <a:t>TE is used ex-post to examine the contributions to performance and whether the expected returns have been accurately assessed.</a:t>
            </a:r>
          </a:p>
          <a:p>
            <a:pPr marL="342903" indent="-342903" defTabSz="914409">
              <a:defRPr/>
            </a:pPr>
            <a:r>
              <a:rPr lang="en-US" dirty="0" smtClean="0"/>
              <a:t>It is vulnerable to changes in volatility</a:t>
            </a:r>
          </a:p>
          <a:p>
            <a:pPr marL="342903" indent="-342903" defTabSz="914409">
              <a:defRPr/>
            </a:pPr>
            <a:r>
              <a:rPr lang="en-US" dirty="0" smtClean="0"/>
              <a:t>It can be misleading (quite large) when the actual portfolio is not normally distributed</a:t>
            </a:r>
          </a:p>
        </p:txBody>
      </p:sp>
      <p:sp>
        <p:nvSpPr>
          <p:cNvPr id="2048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1F6157C8-40B6-2C40-B44C-929617531B2D}" type="slidenum">
              <a:rPr lang="en-US" altLang="x-none">
                <a:solidFill>
                  <a:srgbClr val="898989"/>
                </a:solidFill>
                <a:latin typeface="Arial" charset="0"/>
                <a:ea typeface="MS PGothic" charset="-128"/>
              </a:rPr>
              <a:pPr/>
              <a:t>51</a:t>
            </a:fld>
            <a:endParaRPr lang="en-US" altLang="x-none" dirty="0">
              <a:solidFill>
                <a:srgbClr val="898989"/>
              </a:solidFill>
              <a:latin typeface="Arial" charset="0"/>
              <a:ea typeface="MS PGothic" charset="-128"/>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10821360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528205"/>
            <a:ext cx="8229023" cy="448830"/>
          </a:xfrm>
        </p:spPr>
        <p:txBody>
          <a:bodyPr rtlCol="0">
            <a:normAutofit fontScale="90000"/>
          </a:bodyPr>
          <a:lstStyle/>
          <a:p>
            <a:pPr defTabSz="914409">
              <a:defRPr/>
            </a:pPr>
            <a:r>
              <a:rPr lang="en-US" sz="4000" dirty="0"/>
              <a:t>Systemic Risk</a:t>
            </a:r>
          </a:p>
        </p:txBody>
      </p:sp>
      <p:sp>
        <p:nvSpPr>
          <p:cNvPr id="60420" name="Content Placeholder 5"/>
          <p:cNvSpPr>
            <a:spLocks noGrp="1"/>
          </p:cNvSpPr>
          <p:nvPr>
            <p:ph idx="1"/>
          </p:nvPr>
        </p:nvSpPr>
        <p:spPr>
          <a:xfrm>
            <a:off x="369455" y="1226705"/>
            <a:ext cx="8317057" cy="4899603"/>
          </a:xfrm>
        </p:spPr>
        <p:txBody>
          <a:bodyPr/>
          <a:lstStyle/>
          <a:p>
            <a:pPr eaLnBrk="1" hangingPunct="1"/>
            <a:r>
              <a:rPr lang="en-US" altLang="x-none" dirty="0"/>
              <a:t>Systemic Risk in CAPM is also known as Beta Risk; viewed more as idiosyncratic in some </a:t>
            </a:r>
            <a:r>
              <a:rPr lang="en-US" altLang="x-none" dirty="0" smtClean="0"/>
              <a:t>arenas</a:t>
            </a:r>
            <a:endParaRPr lang="en-US" altLang="x-none" dirty="0"/>
          </a:p>
          <a:p>
            <a:pPr eaLnBrk="1" hangingPunct="1"/>
            <a:r>
              <a:rPr lang="en-US" altLang="x-none" dirty="0"/>
              <a:t>(Excess Expected Return of the Asset)/(Excess Expected Return of the Market) is Beta in CAPM</a:t>
            </a:r>
          </a:p>
          <a:p>
            <a:pPr eaLnBrk="1" hangingPunct="1"/>
            <a:r>
              <a:rPr lang="en-US" altLang="x-none" dirty="0"/>
              <a:t>Residuals from Hedge Effectiveness are viewed more as idiosyncratic risk</a:t>
            </a:r>
          </a:p>
          <a:p>
            <a:pPr eaLnBrk="1" hangingPunct="1"/>
            <a:r>
              <a:rPr lang="en-US" altLang="x-none" dirty="0"/>
              <a:t>Regress risk position against portfolio of hedge instruments – residual is idiosyncratic</a:t>
            </a:r>
          </a:p>
          <a:p>
            <a:pPr eaLnBrk="1" hangingPunct="1">
              <a:buFont typeface="Arial" charset="0"/>
              <a:buNone/>
            </a:pPr>
            <a:endParaRPr lang="en-US" altLang="x-none"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79F9BEE1-6D68-A640-8BEF-01CF949291EA}" type="slidenum">
              <a:rPr lang="zh-TW" altLang="en-US">
                <a:solidFill>
                  <a:srgbClr val="898989"/>
                </a:solidFill>
              </a:rPr>
              <a:pPr/>
              <a:t>52</a:t>
            </a:fld>
            <a:endParaRPr lang="en-US" altLang="zh-TW" dirty="0">
              <a:solidFill>
                <a:srgbClr val="898989"/>
              </a:solidFill>
            </a:endParaRPr>
          </a:p>
        </p:txBody>
      </p:sp>
      <p:sp>
        <p:nvSpPr>
          <p:cNvPr id="3" name="Footer Placeholder 2"/>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4214682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96455" y="353581"/>
            <a:ext cx="8229023" cy="834159"/>
          </a:xfrm>
        </p:spPr>
        <p:txBody>
          <a:bodyPr>
            <a:normAutofit fontScale="90000"/>
          </a:bodyPr>
          <a:lstStyle/>
          <a:p>
            <a:pPr eaLnBrk="1" hangingPunct="1"/>
            <a:r>
              <a:rPr lang="en-US" altLang="x-none" dirty="0"/>
              <a:t>So if systemic risk is market risk…</a:t>
            </a:r>
          </a:p>
        </p:txBody>
      </p:sp>
      <p:sp>
        <p:nvSpPr>
          <p:cNvPr id="61443" name="Content Placeholder 2"/>
          <p:cNvSpPr>
            <a:spLocks noGrp="1"/>
          </p:cNvSpPr>
          <p:nvPr>
            <p:ph idx="1"/>
          </p:nvPr>
        </p:nvSpPr>
        <p:spPr/>
        <p:txBody>
          <a:bodyPr>
            <a:normAutofit/>
          </a:bodyPr>
          <a:lstStyle/>
          <a:p>
            <a:pPr eaLnBrk="1" hangingPunct="1"/>
            <a:r>
              <a:rPr lang="en-US" altLang="x-none" dirty="0"/>
              <a:t>Idiosyncratic risk is the residual</a:t>
            </a:r>
          </a:p>
          <a:p>
            <a:pPr eaLnBrk="1" hangingPunct="1"/>
            <a:r>
              <a:rPr lang="en-US" altLang="x-none" dirty="0"/>
              <a:t>In theory, the residuals are uncorrelated</a:t>
            </a:r>
          </a:p>
          <a:p>
            <a:pPr eaLnBrk="1" hangingPunct="1"/>
            <a:r>
              <a:rPr lang="en-US" altLang="x-none" dirty="0"/>
              <a:t>In practice, we see Beta risk as the risk that can be hedged by an index</a:t>
            </a:r>
          </a:p>
          <a:p>
            <a:pPr eaLnBrk="1" hangingPunct="1"/>
            <a:r>
              <a:rPr lang="en-US" altLang="x-none" dirty="0"/>
              <a:t>Some residual risks can then be offset by single instrument CDS or futures</a:t>
            </a:r>
          </a:p>
          <a:p>
            <a:pPr eaLnBrk="1" hangingPunct="1"/>
            <a:r>
              <a:rPr lang="en-US" altLang="x-none" dirty="0"/>
              <a:t>Some alpha is due to no hedge instrument</a:t>
            </a:r>
          </a:p>
          <a:p>
            <a:pPr eaLnBrk="1" hangingPunct="1"/>
            <a:r>
              <a:rPr lang="en-US" altLang="x-none" dirty="0"/>
              <a:t>If you can’t hedge it – it should get a higher expected return</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AD6249A4-59A0-614E-8785-D7C93699CA2F}" type="slidenum">
              <a:rPr lang="zh-TW" altLang="en-US">
                <a:solidFill>
                  <a:srgbClr val="898989"/>
                </a:solidFill>
              </a:rPr>
              <a:pPr/>
              <a:t>53</a:t>
            </a:fld>
            <a:endParaRPr lang="en-US" altLang="zh-TW" dirty="0">
              <a:solidFill>
                <a:srgbClr val="898989"/>
              </a:solidFill>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12159444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4"/>
          <p:cNvSpPr>
            <a:spLocks noGrp="1"/>
          </p:cNvSpPr>
          <p:nvPr>
            <p:ph type="title"/>
          </p:nvPr>
        </p:nvSpPr>
        <p:spPr/>
        <p:txBody>
          <a:bodyPr>
            <a:normAutofit fontScale="90000"/>
          </a:bodyPr>
          <a:lstStyle/>
          <a:p>
            <a:pPr eaLnBrk="1" hangingPunct="1"/>
            <a:r>
              <a:rPr lang="en-US" altLang="x-none" dirty="0"/>
              <a:t>Tracking Error as an Attribution Tool</a:t>
            </a:r>
          </a:p>
        </p:txBody>
      </p:sp>
      <p:graphicFrame>
        <p:nvGraphicFramePr>
          <p:cNvPr id="7" name="Content Placeholder 6"/>
          <p:cNvGraphicFramePr>
            <a:graphicFrameLocks noGrp="1"/>
          </p:cNvGraphicFramePr>
          <p:nvPr>
            <p:ph idx="1"/>
          </p:nvPr>
        </p:nvGraphicFramePr>
        <p:xfrm>
          <a:off x="457200" y="1688935"/>
          <a:ext cx="8229600" cy="4559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
        <p:nvSpPr>
          <p:cNvPr id="3" name="Slide Number Placeholder 2"/>
          <p:cNvSpPr>
            <a:spLocks noGrp="1"/>
          </p:cNvSpPr>
          <p:nvPr>
            <p:ph type="sldNum" sz="quarter" idx="12"/>
          </p:nvPr>
        </p:nvSpPr>
        <p:spPr/>
        <p:txBody>
          <a:bodyPr/>
          <a:lstStyle/>
          <a:p>
            <a:fld id="{2F067EB2-6527-ED4A-87C7-DF4E4193F380}" type="slidenum">
              <a:rPr lang="en-US" smtClean="0"/>
              <a:t>54</a:t>
            </a:fld>
            <a:endParaRPr lang="en-US" dirty="0"/>
          </a:p>
        </p:txBody>
      </p:sp>
    </p:spTree>
    <p:extLst>
      <p:ext uri="{BB962C8B-B14F-4D97-AF65-F5344CB8AC3E}">
        <p14:creationId xmlns:p14="http://schemas.microsoft.com/office/powerpoint/2010/main" val="9231459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x-none" dirty="0"/>
              <a:t>Credit Risk for the Buy-Side</a:t>
            </a:r>
          </a:p>
        </p:txBody>
      </p:sp>
      <p:sp>
        <p:nvSpPr>
          <p:cNvPr id="63491" name="Content Placeholder 2"/>
          <p:cNvSpPr>
            <a:spLocks noGrp="1"/>
          </p:cNvSpPr>
          <p:nvPr>
            <p:ph sz="half" idx="1"/>
          </p:nvPr>
        </p:nvSpPr>
        <p:spPr/>
        <p:txBody>
          <a:bodyPr>
            <a:normAutofit fontScale="92500" lnSpcReduction="10000"/>
          </a:bodyPr>
          <a:lstStyle/>
          <a:p>
            <a:r>
              <a:rPr lang="en-US" altLang="x-none" dirty="0"/>
              <a:t>Individual name exposure</a:t>
            </a:r>
          </a:p>
          <a:p>
            <a:r>
              <a:rPr lang="en-US" altLang="x-none" dirty="0"/>
              <a:t>Portfolio level exposure</a:t>
            </a:r>
          </a:p>
          <a:p>
            <a:r>
              <a:rPr lang="en-US" altLang="x-none" dirty="0"/>
              <a:t>Concentration risk</a:t>
            </a:r>
          </a:p>
          <a:p>
            <a:endParaRPr lang="en-US" altLang="x-none" dirty="0"/>
          </a:p>
          <a:p>
            <a:r>
              <a:rPr lang="en-US" altLang="x-none" dirty="0"/>
              <a:t>Default</a:t>
            </a:r>
          </a:p>
          <a:p>
            <a:r>
              <a:rPr lang="en-US" altLang="x-none" dirty="0"/>
              <a:t>Migration/Transition</a:t>
            </a:r>
          </a:p>
          <a:p>
            <a:r>
              <a:rPr lang="en-US" altLang="x-none" dirty="0"/>
              <a:t>Credit Spread Volatility</a:t>
            </a:r>
          </a:p>
        </p:txBody>
      </p:sp>
      <p:graphicFrame>
        <p:nvGraphicFramePr>
          <p:cNvPr id="6" name="Content Placeholder 5"/>
          <p:cNvGraphicFramePr>
            <a:graphicFrameLocks noGrp="1"/>
          </p:cNvGraphicFramePr>
          <p:nvPr>
            <p:ph sz="half" idx="2"/>
          </p:nvPr>
        </p:nvGraphicFramePr>
        <p:xfrm>
          <a:off x="4889500" y="2013240"/>
          <a:ext cx="3125932" cy="3437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C65B7C20-C689-BB41-8075-4592CAD0C5DD}" type="slidenum">
              <a:rPr lang="zh-TW" altLang="en-US">
                <a:solidFill>
                  <a:srgbClr val="898989"/>
                </a:solidFill>
              </a:rPr>
              <a:pPr/>
              <a:t>55</a:t>
            </a:fld>
            <a:endParaRPr lang="en-US" altLang="zh-TW" dirty="0">
              <a:solidFill>
                <a:srgbClr val="898989"/>
              </a:solidFill>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18920821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sz="half" idx="1"/>
          </p:nvPr>
        </p:nvSpPr>
        <p:spPr>
          <a:xfrm>
            <a:off x="318944" y="1063625"/>
            <a:ext cx="8555182" cy="5453784"/>
          </a:xfrm>
        </p:spPr>
        <p:txBody>
          <a:bodyPr/>
          <a:lstStyle/>
          <a:p>
            <a:pPr eaLnBrk="1" hangingPunct="1">
              <a:lnSpc>
                <a:spcPct val="90000"/>
              </a:lnSpc>
              <a:buFont typeface="Arial" charset="0"/>
              <a:buNone/>
            </a:pPr>
            <a:r>
              <a:rPr lang="en-GB" altLang="x-none" sz="1636" b="1" dirty="0"/>
              <a:t>Credit Exposure</a:t>
            </a:r>
            <a:r>
              <a:rPr lang="en-GB" altLang="x-none" sz="1636" dirty="0"/>
              <a:t> – the MTM losses that will occur if a default event occurs, less the expected recovery from the estate.  Positive exposure results are “In the money” positions, Negative exposure results are “Out of the money” positions.</a:t>
            </a:r>
          </a:p>
          <a:p>
            <a:pPr eaLnBrk="1" hangingPunct="1">
              <a:lnSpc>
                <a:spcPct val="90000"/>
              </a:lnSpc>
              <a:buFont typeface="Arial" charset="0"/>
              <a:buNone/>
            </a:pPr>
            <a:r>
              <a:rPr lang="en-GB" altLang="x-none" sz="1636" b="1" dirty="0"/>
              <a:t>Potential Future Exposure</a:t>
            </a:r>
            <a:r>
              <a:rPr lang="en-GB" altLang="x-none" sz="1636" dirty="0"/>
              <a:t> – the possible exposure that exists given a particular shock or set of shocks to the market. Often used with zero-cost derivatives</a:t>
            </a:r>
            <a:endParaRPr lang="en-US" altLang="x-none" sz="1636" dirty="0"/>
          </a:p>
          <a:p>
            <a:pPr eaLnBrk="1" hangingPunct="1">
              <a:lnSpc>
                <a:spcPct val="90000"/>
              </a:lnSpc>
              <a:buFont typeface="Arial" charset="0"/>
              <a:buNone/>
            </a:pPr>
            <a:r>
              <a:rPr lang="en-GB" altLang="x-none" sz="1636" b="1" dirty="0"/>
              <a:t>Loss Given Default</a:t>
            </a:r>
            <a:r>
              <a:rPr lang="en-GB" altLang="x-none" sz="1636" dirty="0"/>
              <a:t> – the rate of loss on exposure given a default event; includes rate of recovery, physical replacement costs, etc.</a:t>
            </a:r>
          </a:p>
          <a:p>
            <a:pPr eaLnBrk="1" hangingPunct="1">
              <a:lnSpc>
                <a:spcPct val="90000"/>
              </a:lnSpc>
              <a:buFont typeface="Arial" charset="0"/>
              <a:buNone/>
            </a:pPr>
            <a:r>
              <a:rPr lang="en-GB" altLang="x-none" sz="1636" b="1" dirty="0"/>
              <a:t>Expected Default Frequency</a:t>
            </a:r>
            <a:r>
              <a:rPr lang="en-GB" altLang="x-none" sz="1636" dirty="0"/>
              <a:t> –  aka the probability of default; i.e. the likelihood that a default will occur. These can be calculated either Through-the-Cycle or Point-in-Time (PIT)</a:t>
            </a:r>
          </a:p>
          <a:p>
            <a:pPr eaLnBrk="1" hangingPunct="1">
              <a:lnSpc>
                <a:spcPct val="90000"/>
              </a:lnSpc>
              <a:buFont typeface="Arial" charset="0"/>
              <a:buNone/>
            </a:pPr>
            <a:r>
              <a:rPr lang="en-GB" altLang="x-none" sz="1636" b="1" dirty="0"/>
              <a:t>Scenario –</a:t>
            </a:r>
            <a:r>
              <a:rPr lang="en-GB" altLang="x-none" sz="1636" dirty="0"/>
              <a:t> a particular combination of parameters (price, default event, loss given default).</a:t>
            </a:r>
          </a:p>
          <a:p>
            <a:pPr eaLnBrk="1" hangingPunct="1">
              <a:lnSpc>
                <a:spcPct val="90000"/>
              </a:lnSpc>
              <a:buFont typeface="Arial" charset="0"/>
              <a:buNone/>
            </a:pPr>
            <a:r>
              <a:rPr lang="en-GB" altLang="x-none" sz="1636" b="1" dirty="0"/>
              <a:t>Expected Loss</a:t>
            </a:r>
            <a:r>
              <a:rPr lang="en-GB" altLang="x-none" sz="1636" dirty="0"/>
              <a:t> – the average loss over all shocks and/or scenarios.</a:t>
            </a:r>
          </a:p>
          <a:p>
            <a:pPr eaLnBrk="1" hangingPunct="1">
              <a:lnSpc>
                <a:spcPct val="90000"/>
              </a:lnSpc>
              <a:buFont typeface="Arial" charset="0"/>
              <a:buNone/>
            </a:pPr>
            <a:r>
              <a:rPr lang="en-GB" altLang="x-none" sz="1636" dirty="0"/>
              <a:t>	(Average Potential Future Exposure )x (Loss Given Default) x (Default Frequency)</a:t>
            </a:r>
          </a:p>
          <a:p>
            <a:pPr eaLnBrk="1" hangingPunct="1">
              <a:lnSpc>
                <a:spcPct val="90000"/>
              </a:lnSpc>
              <a:buFont typeface="Arial" charset="0"/>
              <a:buNone/>
            </a:pPr>
            <a:r>
              <a:rPr lang="en-GB" altLang="x-none" sz="1636" b="1" dirty="0"/>
              <a:t>Credit VAR</a:t>
            </a:r>
            <a:r>
              <a:rPr lang="en-GB" altLang="x-none" sz="1636" dirty="0"/>
              <a:t> </a:t>
            </a:r>
            <a:r>
              <a:rPr lang="en-GB" altLang="x-none" sz="1636" b="1" dirty="0"/>
              <a:t>–</a:t>
            </a:r>
            <a:r>
              <a:rPr lang="en-GB" altLang="x-none" sz="1636" dirty="0"/>
              <a:t> (Merton or Vasicek models) the worst case loss at a defined confidence interval.</a:t>
            </a:r>
          </a:p>
          <a:p>
            <a:pPr eaLnBrk="1" hangingPunct="1">
              <a:lnSpc>
                <a:spcPct val="90000"/>
              </a:lnSpc>
              <a:buFont typeface="Arial" charset="0"/>
              <a:buNone/>
            </a:pPr>
            <a:endParaRPr lang="en-US" altLang="x-none" sz="1636" dirty="0"/>
          </a:p>
        </p:txBody>
      </p:sp>
      <p:sp>
        <p:nvSpPr>
          <p:cNvPr id="64515" name="Rectangle 5"/>
          <p:cNvSpPr>
            <a:spLocks noChangeArrowheads="1"/>
          </p:cNvSpPr>
          <p:nvPr/>
        </p:nvSpPr>
        <p:spPr bwMode="auto">
          <a:xfrm>
            <a:off x="171740" y="141432"/>
            <a:ext cx="8257886" cy="68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eaLnBrk="0" hangingPunct="0">
              <a:defRPr>
                <a:solidFill>
                  <a:schemeClr val="tx1"/>
                </a:solidFill>
                <a:latin typeface="Frutiger 55 Roman" charset="0"/>
              </a:defRPr>
            </a:lvl1pPr>
            <a:lvl2pPr marL="742950" indent="-285750" eaLnBrk="0" hangingPunct="0">
              <a:defRPr>
                <a:solidFill>
                  <a:schemeClr val="tx1"/>
                </a:solidFill>
                <a:latin typeface="Frutiger 55 Roman" charset="0"/>
              </a:defRPr>
            </a:lvl2pPr>
            <a:lvl3pPr marL="1143000" indent="-228600" eaLnBrk="0" hangingPunct="0">
              <a:defRPr>
                <a:solidFill>
                  <a:schemeClr val="tx1"/>
                </a:solidFill>
                <a:latin typeface="Frutiger 55 Roman" charset="0"/>
              </a:defRPr>
            </a:lvl3pPr>
            <a:lvl4pPr marL="1600200" indent="-228600" eaLnBrk="0" hangingPunct="0">
              <a:defRPr>
                <a:solidFill>
                  <a:schemeClr val="tx1"/>
                </a:solidFill>
                <a:latin typeface="Frutiger 55 Roman" charset="0"/>
              </a:defRPr>
            </a:lvl4pPr>
            <a:lvl5pPr marL="2057400" indent="-228600" eaLnBrk="0" hangingPunct="0">
              <a:defRPr>
                <a:solidFill>
                  <a:schemeClr val="tx1"/>
                </a:solidFill>
                <a:latin typeface="Frutiger 55 Roman" charset="0"/>
              </a:defRPr>
            </a:lvl5pPr>
            <a:lvl6pPr marL="2514600" indent="-228600" eaLnBrk="0" fontAlgn="base" hangingPunct="0">
              <a:spcBef>
                <a:spcPct val="0"/>
              </a:spcBef>
              <a:spcAft>
                <a:spcPct val="0"/>
              </a:spcAft>
              <a:defRPr>
                <a:solidFill>
                  <a:schemeClr val="tx1"/>
                </a:solidFill>
                <a:latin typeface="Frutiger 55 Roman" charset="0"/>
              </a:defRPr>
            </a:lvl6pPr>
            <a:lvl7pPr marL="2971800" indent="-228600" eaLnBrk="0" fontAlgn="base" hangingPunct="0">
              <a:spcBef>
                <a:spcPct val="0"/>
              </a:spcBef>
              <a:spcAft>
                <a:spcPct val="0"/>
              </a:spcAft>
              <a:defRPr>
                <a:solidFill>
                  <a:schemeClr val="tx1"/>
                </a:solidFill>
                <a:latin typeface="Frutiger 55 Roman" charset="0"/>
              </a:defRPr>
            </a:lvl7pPr>
            <a:lvl8pPr marL="3429000" indent="-228600" eaLnBrk="0" fontAlgn="base" hangingPunct="0">
              <a:spcBef>
                <a:spcPct val="0"/>
              </a:spcBef>
              <a:spcAft>
                <a:spcPct val="0"/>
              </a:spcAft>
              <a:defRPr>
                <a:solidFill>
                  <a:schemeClr val="tx1"/>
                </a:solidFill>
                <a:latin typeface="Frutiger 55 Roman" charset="0"/>
              </a:defRPr>
            </a:lvl8pPr>
            <a:lvl9pPr marL="3886200" indent="-228600" eaLnBrk="0" fontAlgn="base" hangingPunct="0">
              <a:spcBef>
                <a:spcPct val="0"/>
              </a:spcBef>
              <a:spcAft>
                <a:spcPct val="0"/>
              </a:spcAft>
              <a:defRPr>
                <a:solidFill>
                  <a:schemeClr val="tx1"/>
                </a:solidFill>
                <a:latin typeface="Frutiger 55 Roman" charset="0"/>
              </a:defRPr>
            </a:lvl9pPr>
          </a:lstStyle>
          <a:p>
            <a:pPr eaLnBrk="1" hangingPunct="1"/>
            <a:r>
              <a:rPr lang="en-US" altLang="x-none" sz="2818" dirty="0"/>
              <a:t>Vocabulary</a:t>
            </a:r>
            <a:r>
              <a:rPr lang="en-US" altLang="x-none" sz="2818" dirty="0">
                <a:solidFill>
                  <a:srgbClr val="CC0000"/>
                </a:solidFill>
              </a:rPr>
              <a:t/>
            </a:r>
            <a:br>
              <a:rPr lang="en-US" altLang="x-none" sz="2818" dirty="0">
                <a:solidFill>
                  <a:srgbClr val="CC0000"/>
                </a:solidFill>
              </a:rPr>
            </a:br>
            <a:endParaRPr lang="en-US" altLang="x-none" sz="2364" dirty="0">
              <a:solidFill>
                <a:srgbClr val="333399"/>
              </a:solidFill>
            </a:endParaRPr>
          </a:p>
        </p:txBody>
      </p:sp>
      <p:sp>
        <p:nvSpPr>
          <p:cNvPr id="64516" name="Line 8"/>
          <p:cNvSpPr>
            <a:spLocks noChangeShapeType="1"/>
          </p:cNvSpPr>
          <p:nvPr/>
        </p:nvSpPr>
        <p:spPr bwMode="auto">
          <a:xfrm flipV="1">
            <a:off x="246785" y="952501"/>
            <a:ext cx="8674965" cy="2886"/>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lIns="91440" tIns="45720" rIns="91440" bIns="45720" anchor="ctr"/>
          <a:lstStyle/>
          <a:p>
            <a:endParaRPr lang="en-US" sz="1636" dirty="0"/>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
        <p:nvSpPr>
          <p:cNvPr id="3" name="Slide Number Placeholder 2"/>
          <p:cNvSpPr>
            <a:spLocks noGrp="1"/>
          </p:cNvSpPr>
          <p:nvPr>
            <p:ph type="sldNum" sz="quarter" idx="12"/>
          </p:nvPr>
        </p:nvSpPr>
        <p:spPr/>
        <p:txBody>
          <a:bodyPr/>
          <a:lstStyle/>
          <a:p>
            <a:fld id="{2F067EB2-6527-ED4A-87C7-DF4E4193F380}" type="slidenum">
              <a:rPr lang="en-US" smtClean="0"/>
              <a:t>56</a:t>
            </a:fld>
            <a:endParaRPr lang="en-US" dirty="0"/>
          </a:p>
        </p:txBody>
      </p:sp>
    </p:spTree>
    <p:extLst>
      <p:ext uri="{BB962C8B-B14F-4D97-AF65-F5344CB8AC3E}">
        <p14:creationId xmlns:p14="http://schemas.microsoft.com/office/powerpoint/2010/main" val="2861443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3"/>
          <p:cNvSpPr>
            <a:spLocks noGrp="1"/>
          </p:cNvSpPr>
          <p:nvPr>
            <p:ph type="title"/>
          </p:nvPr>
        </p:nvSpPr>
        <p:spPr/>
        <p:txBody>
          <a:bodyPr/>
          <a:lstStyle/>
          <a:p>
            <a:pPr eaLnBrk="1" hangingPunct="1"/>
            <a:r>
              <a:rPr lang="en-US" altLang="x-none" dirty="0"/>
              <a:t>Credit Exposure Reporting</a:t>
            </a:r>
          </a:p>
        </p:txBody>
      </p:sp>
      <p:sp>
        <p:nvSpPr>
          <p:cNvPr id="65539" name="Content Placeholder 2"/>
          <p:cNvSpPr>
            <a:spLocks noGrp="1"/>
          </p:cNvSpPr>
          <p:nvPr>
            <p:ph sz="half" idx="2"/>
          </p:nvPr>
        </p:nvSpPr>
        <p:spPr>
          <a:xfrm>
            <a:off x="457489" y="1306080"/>
            <a:ext cx="4039465" cy="4820227"/>
          </a:xfrm>
        </p:spPr>
        <p:txBody>
          <a:bodyPr/>
          <a:lstStyle/>
          <a:p>
            <a:pPr eaLnBrk="1" hangingPunct="1">
              <a:buFont typeface="Times" charset="0"/>
              <a:buNone/>
            </a:pPr>
            <a:r>
              <a:rPr lang="en-US" altLang="x-none" dirty="0"/>
              <a:t>Single Obligor Limits</a:t>
            </a:r>
          </a:p>
          <a:p>
            <a:pPr eaLnBrk="1" hangingPunct="1">
              <a:buFont typeface="Times" charset="0"/>
              <a:buNone/>
            </a:pPr>
            <a:r>
              <a:rPr lang="en-US" altLang="x-none" dirty="0"/>
              <a:t>	Notional</a:t>
            </a:r>
          </a:p>
          <a:p>
            <a:pPr eaLnBrk="1" hangingPunct="1">
              <a:buFont typeface="Times" charset="0"/>
              <a:buNone/>
            </a:pPr>
            <a:r>
              <a:rPr lang="en-US" altLang="x-none" dirty="0"/>
              <a:t>	Market-Value</a:t>
            </a:r>
          </a:p>
          <a:p>
            <a:pPr eaLnBrk="1" hangingPunct="1">
              <a:buFont typeface="Times" charset="0"/>
              <a:buNone/>
            </a:pPr>
            <a:r>
              <a:rPr lang="en-US" altLang="x-none" dirty="0"/>
              <a:t>	Loss Given Default</a:t>
            </a:r>
          </a:p>
          <a:p>
            <a:pPr eaLnBrk="1" hangingPunct="1">
              <a:buFont typeface="Times" charset="0"/>
              <a:buNone/>
            </a:pPr>
            <a:r>
              <a:rPr lang="en-US" altLang="x-none" dirty="0"/>
              <a:t>	Maximum Probable Loss</a:t>
            </a:r>
          </a:p>
          <a:p>
            <a:pPr eaLnBrk="1" hangingPunct="1">
              <a:buFont typeface="Times" charset="0"/>
              <a:buNone/>
            </a:pPr>
            <a:r>
              <a:rPr lang="en-US" altLang="x-none" dirty="0"/>
              <a:t>	</a:t>
            </a:r>
          </a:p>
        </p:txBody>
      </p:sp>
      <p:graphicFrame>
        <p:nvGraphicFramePr>
          <p:cNvPr id="8" name="Content Placeholder 7"/>
          <p:cNvGraphicFramePr>
            <a:graphicFrameLocks noGrp="1"/>
          </p:cNvGraphicFramePr>
          <p:nvPr>
            <p:ph sz="quarter" idx="4"/>
            <p:extLst>
              <p:ext uri="{D42A27DB-BD31-4B8C-83A1-F6EECF244321}">
                <p14:modId xmlns:p14="http://schemas.microsoft.com/office/powerpoint/2010/main" val="865752305"/>
              </p:ext>
            </p:extLst>
          </p:nvPr>
        </p:nvGraphicFramePr>
        <p:xfrm>
          <a:off x="4889500" y="2821421"/>
          <a:ext cx="3125932" cy="2638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
        <p:nvSpPr>
          <p:cNvPr id="3" name="Slide Number Placeholder 2"/>
          <p:cNvSpPr>
            <a:spLocks noGrp="1"/>
          </p:cNvSpPr>
          <p:nvPr>
            <p:ph type="sldNum" sz="quarter" idx="12"/>
          </p:nvPr>
        </p:nvSpPr>
        <p:spPr/>
        <p:txBody>
          <a:bodyPr/>
          <a:lstStyle/>
          <a:p>
            <a:fld id="{2F067EB2-6527-ED4A-87C7-DF4E4193F380}" type="slidenum">
              <a:rPr lang="en-US" smtClean="0"/>
              <a:t>57</a:t>
            </a:fld>
            <a:endParaRPr lang="en-US" dirty="0"/>
          </a:p>
        </p:txBody>
      </p:sp>
    </p:spTree>
    <p:extLst>
      <p:ext uri="{BB962C8B-B14F-4D97-AF65-F5344CB8AC3E}">
        <p14:creationId xmlns:p14="http://schemas.microsoft.com/office/powerpoint/2010/main" val="10127090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454603" y="1157432"/>
            <a:ext cx="8195829" cy="283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eaLnBrk="0" hangingPunct="0">
              <a:defRPr>
                <a:solidFill>
                  <a:schemeClr val="tx1"/>
                </a:solidFill>
                <a:latin typeface="Frutiger 55 Roman" charset="0"/>
              </a:defRPr>
            </a:lvl1pPr>
            <a:lvl2pPr eaLnBrk="0" hangingPunct="0">
              <a:defRPr>
                <a:solidFill>
                  <a:schemeClr val="tx1"/>
                </a:solidFill>
                <a:latin typeface="Frutiger 55 Roman" charset="0"/>
              </a:defRPr>
            </a:lvl2pPr>
            <a:lvl3pPr marL="1143000" indent="-228600" eaLnBrk="0" hangingPunct="0">
              <a:defRPr>
                <a:solidFill>
                  <a:schemeClr val="tx1"/>
                </a:solidFill>
                <a:latin typeface="Frutiger 55 Roman" charset="0"/>
              </a:defRPr>
            </a:lvl3pPr>
            <a:lvl4pPr marL="1600200" indent="-228600" eaLnBrk="0" hangingPunct="0">
              <a:defRPr>
                <a:solidFill>
                  <a:schemeClr val="tx1"/>
                </a:solidFill>
                <a:latin typeface="Frutiger 55 Roman" charset="0"/>
              </a:defRPr>
            </a:lvl4pPr>
            <a:lvl5pPr marL="2057400" indent="-228600" eaLnBrk="0" hangingPunct="0">
              <a:defRPr>
                <a:solidFill>
                  <a:schemeClr val="tx1"/>
                </a:solidFill>
                <a:latin typeface="Frutiger 55 Roman" charset="0"/>
              </a:defRPr>
            </a:lvl5pPr>
            <a:lvl6pPr marL="2514600" indent="-228600" eaLnBrk="0" fontAlgn="base" hangingPunct="0">
              <a:spcBef>
                <a:spcPct val="0"/>
              </a:spcBef>
              <a:spcAft>
                <a:spcPct val="0"/>
              </a:spcAft>
              <a:defRPr>
                <a:solidFill>
                  <a:schemeClr val="tx1"/>
                </a:solidFill>
                <a:latin typeface="Frutiger 55 Roman" charset="0"/>
              </a:defRPr>
            </a:lvl6pPr>
            <a:lvl7pPr marL="2971800" indent="-228600" eaLnBrk="0" fontAlgn="base" hangingPunct="0">
              <a:spcBef>
                <a:spcPct val="0"/>
              </a:spcBef>
              <a:spcAft>
                <a:spcPct val="0"/>
              </a:spcAft>
              <a:defRPr>
                <a:solidFill>
                  <a:schemeClr val="tx1"/>
                </a:solidFill>
                <a:latin typeface="Frutiger 55 Roman" charset="0"/>
              </a:defRPr>
            </a:lvl7pPr>
            <a:lvl8pPr marL="3429000" indent="-228600" eaLnBrk="0" fontAlgn="base" hangingPunct="0">
              <a:spcBef>
                <a:spcPct val="0"/>
              </a:spcBef>
              <a:spcAft>
                <a:spcPct val="0"/>
              </a:spcAft>
              <a:defRPr>
                <a:solidFill>
                  <a:schemeClr val="tx1"/>
                </a:solidFill>
                <a:latin typeface="Frutiger 55 Roman" charset="0"/>
              </a:defRPr>
            </a:lvl8pPr>
            <a:lvl9pPr marL="3886200" indent="-228600" eaLnBrk="0" fontAlgn="base" hangingPunct="0">
              <a:spcBef>
                <a:spcPct val="0"/>
              </a:spcBef>
              <a:spcAft>
                <a:spcPct val="0"/>
              </a:spcAft>
              <a:defRPr>
                <a:solidFill>
                  <a:schemeClr val="tx1"/>
                </a:solidFill>
                <a:latin typeface="Frutiger 55 Roman" charset="0"/>
              </a:defRPr>
            </a:lvl9pPr>
          </a:lstStyle>
          <a:p>
            <a:pPr eaLnBrk="1" hangingPunct="1">
              <a:spcBef>
                <a:spcPct val="30000"/>
              </a:spcBef>
              <a:spcAft>
                <a:spcPct val="30000"/>
              </a:spcAft>
              <a:buClr>
                <a:schemeClr val="accent2"/>
              </a:buClr>
            </a:pPr>
            <a:r>
              <a:rPr lang="en-GB" altLang="x-none" sz="2000" dirty="0">
                <a:latin typeface="Arial" charset="0"/>
              </a:rPr>
              <a:t>VAR (Value at Risk)</a:t>
            </a:r>
          </a:p>
          <a:p>
            <a:pPr lvl="1" eaLnBrk="1" hangingPunct="1">
              <a:spcBef>
                <a:spcPct val="30000"/>
              </a:spcBef>
              <a:spcAft>
                <a:spcPct val="30000"/>
              </a:spcAft>
              <a:buClr>
                <a:schemeClr val="accent2"/>
              </a:buClr>
              <a:buFontTx/>
              <a:buChar char="•"/>
            </a:pPr>
            <a:r>
              <a:rPr lang="en-US" altLang="x-none" sz="2000" dirty="0">
                <a:latin typeface="Arial" charset="0"/>
              </a:rPr>
              <a:t>  </a:t>
            </a:r>
            <a:r>
              <a:rPr lang="en-US" altLang="x-none" sz="1818" dirty="0">
                <a:latin typeface="Arial" charset="0"/>
              </a:rPr>
              <a:t>Quantifies risk due to market moves using a confidence interval and time horizon.</a:t>
            </a:r>
          </a:p>
          <a:p>
            <a:pPr lvl="1" eaLnBrk="1" hangingPunct="1">
              <a:spcBef>
                <a:spcPct val="30000"/>
              </a:spcBef>
              <a:spcAft>
                <a:spcPct val="30000"/>
              </a:spcAft>
              <a:buClr>
                <a:schemeClr val="accent2"/>
              </a:buClr>
            </a:pPr>
            <a:r>
              <a:rPr lang="en-US" altLang="x-none" sz="1818" dirty="0">
                <a:latin typeface="Arial" charset="0"/>
              </a:rPr>
              <a:t> </a:t>
            </a:r>
          </a:p>
          <a:p>
            <a:pPr lvl="1" eaLnBrk="1" hangingPunct="1">
              <a:spcBef>
                <a:spcPct val="30000"/>
              </a:spcBef>
              <a:spcAft>
                <a:spcPct val="30000"/>
              </a:spcAft>
              <a:buClr>
                <a:schemeClr val="accent2"/>
              </a:buClr>
              <a:buFontTx/>
              <a:buChar char="•"/>
            </a:pPr>
            <a:r>
              <a:rPr lang="en-US" altLang="x-none" sz="1818" dirty="0">
                <a:latin typeface="Arial" charset="0"/>
              </a:rPr>
              <a:t> Example:  There is a </a:t>
            </a:r>
            <a:r>
              <a:rPr lang="en-US" altLang="x-none" sz="1818" i="1" dirty="0">
                <a:latin typeface="Arial" charset="0"/>
              </a:rPr>
              <a:t>95%</a:t>
            </a:r>
            <a:r>
              <a:rPr lang="en-US" altLang="x-none" sz="1818" dirty="0">
                <a:latin typeface="Arial" charset="0"/>
              </a:rPr>
              <a:t> chance that trading losses over the next </a:t>
            </a:r>
            <a:r>
              <a:rPr lang="en-US" altLang="x-none" sz="1818" i="1" dirty="0">
                <a:latin typeface="Arial" charset="0"/>
              </a:rPr>
              <a:t>1 month</a:t>
            </a:r>
            <a:r>
              <a:rPr lang="en-US" altLang="x-none" sz="1818" dirty="0">
                <a:latin typeface="Arial" charset="0"/>
              </a:rPr>
              <a:t> will be less than </a:t>
            </a:r>
            <a:r>
              <a:rPr lang="en-US" altLang="x-none" sz="1818" i="1" dirty="0">
                <a:latin typeface="Arial" charset="0"/>
              </a:rPr>
              <a:t>$2,000,000</a:t>
            </a:r>
            <a:r>
              <a:rPr lang="en-US" altLang="x-none" sz="1818" dirty="0">
                <a:latin typeface="Arial" charset="0"/>
              </a:rPr>
              <a:t>.</a:t>
            </a:r>
          </a:p>
          <a:p>
            <a:pPr lvl="1" eaLnBrk="1" hangingPunct="1">
              <a:spcBef>
                <a:spcPct val="30000"/>
              </a:spcBef>
              <a:spcAft>
                <a:spcPct val="30000"/>
              </a:spcAft>
              <a:buClr>
                <a:schemeClr val="accent2"/>
              </a:buClr>
              <a:buFontTx/>
              <a:buChar char="•"/>
            </a:pPr>
            <a:endParaRPr lang="en-US" altLang="x-none" sz="2000" dirty="0">
              <a:latin typeface="Arial" charset="0"/>
            </a:endParaRPr>
          </a:p>
        </p:txBody>
      </p:sp>
      <p:sp>
        <p:nvSpPr>
          <p:cNvPr id="66563" name="Rectangle 3"/>
          <p:cNvSpPr>
            <a:spLocks noChangeArrowheads="1"/>
          </p:cNvSpPr>
          <p:nvPr/>
        </p:nvSpPr>
        <p:spPr bwMode="auto">
          <a:xfrm>
            <a:off x="171740" y="141432"/>
            <a:ext cx="8257886" cy="68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eaLnBrk="0" hangingPunct="0">
              <a:defRPr>
                <a:solidFill>
                  <a:schemeClr val="tx1"/>
                </a:solidFill>
                <a:latin typeface="Frutiger 55 Roman" charset="0"/>
              </a:defRPr>
            </a:lvl1pPr>
            <a:lvl2pPr marL="742950" indent="-285750" eaLnBrk="0" hangingPunct="0">
              <a:defRPr>
                <a:solidFill>
                  <a:schemeClr val="tx1"/>
                </a:solidFill>
                <a:latin typeface="Frutiger 55 Roman" charset="0"/>
              </a:defRPr>
            </a:lvl2pPr>
            <a:lvl3pPr marL="1143000" indent="-228600" eaLnBrk="0" hangingPunct="0">
              <a:defRPr>
                <a:solidFill>
                  <a:schemeClr val="tx1"/>
                </a:solidFill>
                <a:latin typeface="Frutiger 55 Roman" charset="0"/>
              </a:defRPr>
            </a:lvl3pPr>
            <a:lvl4pPr marL="1600200" indent="-228600" eaLnBrk="0" hangingPunct="0">
              <a:defRPr>
                <a:solidFill>
                  <a:schemeClr val="tx1"/>
                </a:solidFill>
                <a:latin typeface="Frutiger 55 Roman" charset="0"/>
              </a:defRPr>
            </a:lvl4pPr>
            <a:lvl5pPr marL="2057400" indent="-228600" eaLnBrk="0" hangingPunct="0">
              <a:defRPr>
                <a:solidFill>
                  <a:schemeClr val="tx1"/>
                </a:solidFill>
                <a:latin typeface="Frutiger 55 Roman" charset="0"/>
              </a:defRPr>
            </a:lvl5pPr>
            <a:lvl6pPr marL="2514600" indent="-228600" eaLnBrk="0" fontAlgn="base" hangingPunct="0">
              <a:spcBef>
                <a:spcPct val="0"/>
              </a:spcBef>
              <a:spcAft>
                <a:spcPct val="0"/>
              </a:spcAft>
              <a:defRPr>
                <a:solidFill>
                  <a:schemeClr val="tx1"/>
                </a:solidFill>
                <a:latin typeface="Frutiger 55 Roman" charset="0"/>
              </a:defRPr>
            </a:lvl6pPr>
            <a:lvl7pPr marL="2971800" indent="-228600" eaLnBrk="0" fontAlgn="base" hangingPunct="0">
              <a:spcBef>
                <a:spcPct val="0"/>
              </a:spcBef>
              <a:spcAft>
                <a:spcPct val="0"/>
              </a:spcAft>
              <a:defRPr>
                <a:solidFill>
                  <a:schemeClr val="tx1"/>
                </a:solidFill>
                <a:latin typeface="Frutiger 55 Roman" charset="0"/>
              </a:defRPr>
            </a:lvl7pPr>
            <a:lvl8pPr marL="3429000" indent="-228600" eaLnBrk="0" fontAlgn="base" hangingPunct="0">
              <a:spcBef>
                <a:spcPct val="0"/>
              </a:spcBef>
              <a:spcAft>
                <a:spcPct val="0"/>
              </a:spcAft>
              <a:defRPr>
                <a:solidFill>
                  <a:schemeClr val="tx1"/>
                </a:solidFill>
                <a:latin typeface="Frutiger 55 Roman" charset="0"/>
              </a:defRPr>
            </a:lvl8pPr>
            <a:lvl9pPr marL="3886200" indent="-228600" eaLnBrk="0" fontAlgn="base" hangingPunct="0">
              <a:spcBef>
                <a:spcPct val="0"/>
              </a:spcBef>
              <a:spcAft>
                <a:spcPct val="0"/>
              </a:spcAft>
              <a:defRPr>
                <a:solidFill>
                  <a:schemeClr val="tx1"/>
                </a:solidFill>
                <a:latin typeface="Frutiger 55 Roman" charset="0"/>
              </a:defRPr>
            </a:lvl9pPr>
          </a:lstStyle>
          <a:p>
            <a:pPr eaLnBrk="1" hangingPunct="1"/>
            <a:r>
              <a:rPr lang="en-US" altLang="x-none" sz="2818" dirty="0"/>
              <a:t>VAR vs. Credit VAR</a:t>
            </a:r>
            <a:br>
              <a:rPr lang="en-US" altLang="x-none" sz="2818" dirty="0"/>
            </a:br>
            <a:endParaRPr lang="en-US" altLang="x-none" sz="2364" dirty="0"/>
          </a:p>
        </p:txBody>
      </p:sp>
      <p:sp>
        <p:nvSpPr>
          <p:cNvPr id="66564" name="Line 4"/>
          <p:cNvSpPr>
            <a:spLocks noChangeShapeType="1"/>
          </p:cNvSpPr>
          <p:nvPr/>
        </p:nvSpPr>
        <p:spPr bwMode="auto">
          <a:xfrm flipV="1">
            <a:off x="246785" y="952501"/>
            <a:ext cx="8674965" cy="2886"/>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lIns="91440" tIns="45720" rIns="91440" bIns="45720" anchor="ctr"/>
          <a:lstStyle/>
          <a:p>
            <a:endParaRPr lang="en-US" sz="1636" dirty="0"/>
          </a:p>
        </p:txBody>
      </p:sp>
      <p:sp>
        <p:nvSpPr>
          <p:cNvPr id="66565" name="Text Box 5"/>
          <p:cNvSpPr txBox="1">
            <a:spLocks noChangeArrowheads="1"/>
          </p:cNvSpPr>
          <p:nvPr/>
        </p:nvSpPr>
        <p:spPr bwMode="auto">
          <a:xfrm>
            <a:off x="2473614" y="2075296"/>
            <a:ext cx="21531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eaLnBrk="0" hangingPunct="0">
              <a:defRPr>
                <a:solidFill>
                  <a:schemeClr val="tx1"/>
                </a:solidFill>
                <a:latin typeface="Frutiger 55 Roman" charset="0"/>
              </a:defRPr>
            </a:lvl1pPr>
            <a:lvl2pPr marL="742950" indent="-285750" eaLnBrk="0" hangingPunct="0">
              <a:defRPr>
                <a:solidFill>
                  <a:schemeClr val="tx1"/>
                </a:solidFill>
                <a:latin typeface="Frutiger 55 Roman" charset="0"/>
              </a:defRPr>
            </a:lvl2pPr>
            <a:lvl3pPr marL="1143000" indent="-228600" eaLnBrk="0" hangingPunct="0">
              <a:defRPr>
                <a:solidFill>
                  <a:schemeClr val="tx1"/>
                </a:solidFill>
                <a:latin typeface="Frutiger 55 Roman" charset="0"/>
              </a:defRPr>
            </a:lvl3pPr>
            <a:lvl4pPr marL="1600200" indent="-228600" eaLnBrk="0" hangingPunct="0">
              <a:defRPr>
                <a:solidFill>
                  <a:schemeClr val="tx1"/>
                </a:solidFill>
                <a:latin typeface="Frutiger 55 Roman" charset="0"/>
              </a:defRPr>
            </a:lvl4pPr>
            <a:lvl5pPr marL="2057400" indent="-228600" eaLnBrk="0" hangingPunct="0">
              <a:defRPr>
                <a:solidFill>
                  <a:schemeClr val="tx1"/>
                </a:solidFill>
                <a:latin typeface="Frutiger 55 Roman" charset="0"/>
              </a:defRPr>
            </a:lvl5pPr>
            <a:lvl6pPr marL="2514600" indent="-228600" eaLnBrk="0" fontAlgn="base" hangingPunct="0">
              <a:spcBef>
                <a:spcPct val="0"/>
              </a:spcBef>
              <a:spcAft>
                <a:spcPct val="0"/>
              </a:spcAft>
              <a:defRPr>
                <a:solidFill>
                  <a:schemeClr val="tx1"/>
                </a:solidFill>
                <a:latin typeface="Frutiger 55 Roman" charset="0"/>
              </a:defRPr>
            </a:lvl6pPr>
            <a:lvl7pPr marL="2971800" indent="-228600" eaLnBrk="0" fontAlgn="base" hangingPunct="0">
              <a:spcBef>
                <a:spcPct val="0"/>
              </a:spcBef>
              <a:spcAft>
                <a:spcPct val="0"/>
              </a:spcAft>
              <a:defRPr>
                <a:solidFill>
                  <a:schemeClr val="tx1"/>
                </a:solidFill>
                <a:latin typeface="Frutiger 55 Roman" charset="0"/>
              </a:defRPr>
            </a:lvl7pPr>
            <a:lvl8pPr marL="3429000" indent="-228600" eaLnBrk="0" fontAlgn="base" hangingPunct="0">
              <a:spcBef>
                <a:spcPct val="0"/>
              </a:spcBef>
              <a:spcAft>
                <a:spcPct val="0"/>
              </a:spcAft>
              <a:defRPr>
                <a:solidFill>
                  <a:schemeClr val="tx1"/>
                </a:solidFill>
                <a:latin typeface="Frutiger 55 Roman" charset="0"/>
              </a:defRPr>
            </a:lvl8pPr>
            <a:lvl9pPr marL="3886200" indent="-228600" eaLnBrk="0" fontAlgn="base" hangingPunct="0">
              <a:spcBef>
                <a:spcPct val="0"/>
              </a:spcBef>
              <a:spcAft>
                <a:spcPct val="0"/>
              </a:spcAft>
              <a:defRPr>
                <a:solidFill>
                  <a:schemeClr val="tx1"/>
                </a:solidFill>
                <a:latin typeface="Frutiger 55 Roman" charset="0"/>
              </a:defRPr>
            </a:lvl9pPr>
          </a:lstStyle>
          <a:p>
            <a:pPr eaLnBrk="1" hangingPunct="1"/>
            <a:r>
              <a:rPr lang="en-US" altLang="x-none" sz="2000" dirty="0"/>
              <a:t>confidence interval</a:t>
            </a:r>
          </a:p>
        </p:txBody>
      </p:sp>
      <p:sp>
        <p:nvSpPr>
          <p:cNvPr id="66566" name="Text Box 6"/>
          <p:cNvSpPr txBox="1">
            <a:spLocks noChangeArrowheads="1"/>
          </p:cNvSpPr>
          <p:nvPr/>
        </p:nvSpPr>
        <p:spPr bwMode="auto">
          <a:xfrm>
            <a:off x="873126" y="3353955"/>
            <a:ext cx="14847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eaLnBrk="0" hangingPunct="0">
              <a:defRPr>
                <a:solidFill>
                  <a:schemeClr val="tx1"/>
                </a:solidFill>
                <a:latin typeface="Frutiger 55 Roman" charset="0"/>
              </a:defRPr>
            </a:lvl1pPr>
            <a:lvl2pPr marL="742950" indent="-285750" eaLnBrk="0" hangingPunct="0">
              <a:defRPr>
                <a:solidFill>
                  <a:schemeClr val="tx1"/>
                </a:solidFill>
                <a:latin typeface="Frutiger 55 Roman" charset="0"/>
              </a:defRPr>
            </a:lvl2pPr>
            <a:lvl3pPr marL="1143000" indent="-228600" eaLnBrk="0" hangingPunct="0">
              <a:defRPr>
                <a:solidFill>
                  <a:schemeClr val="tx1"/>
                </a:solidFill>
                <a:latin typeface="Frutiger 55 Roman" charset="0"/>
              </a:defRPr>
            </a:lvl3pPr>
            <a:lvl4pPr marL="1600200" indent="-228600" eaLnBrk="0" hangingPunct="0">
              <a:defRPr>
                <a:solidFill>
                  <a:schemeClr val="tx1"/>
                </a:solidFill>
                <a:latin typeface="Frutiger 55 Roman" charset="0"/>
              </a:defRPr>
            </a:lvl4pPr>
            <a:lvl5pPr marL="2057400" indent="-228600" eaLnBrk="0" hangingPunct="0">
              <a:defRPr>
                <a:solidFill>
                  <a:schemeClr val="tx1"/>
                </a:solidFill>
                <a:latin typeface="Frutiger 55 Roman" charset="0"/>
              </a:defRPr>
            </a:lvl5pPr>
            <a:lvl6pPr marL="2514600" indent="-228600" eaLnBrk="0" fontAlgn="base" hangingPunct="0">
              <a:spcBef>
                <a:spcPct val="0"/>
              </a:spcBef>
              <a:spcAft>
                <a:spcPct val="0"/>
              </a:spcAft>
              <a:defRPr>
                <a:solidFill>
                  <a:schemeClr val="tx1"/>
                </a:solidFill>
                <a:latin typeface="Frutiger 55 Roman" charset="0"/>
              </a:defRPr>
            </a:lvl6pPr>
            <a:lvl7pPr marL="2971800" indent="-228600" eaLnBrk="0" fontAlgn="base" hangingPunct="0">
              <a:spcBef>
                <a:spcPct val="0"/>
              </a:spcBef>
              <a:spcAft>
                <a:spcPct val="0"/>
              </a:spcAft>
              <a:defRPr>
                <a:solidFill>
                  <a:schemeClr val="tx1"/>
                </a:solidFill>
                <a:latin typeface="Frutiger 55 Roman" charset="0"/>
              </a:defRPr>
            </a:lvl7pPr>
            <a:lvl8pPr marL="3429000" indent="-228600" eaLnBrk="0" fontAlgn="base" hangingPunct="0">
              <a:spcBef>
                <a:spcPct val="0"/>
              </a:spcBef>
              <a:spcAft>
                <a:spcPct val="0"/>
              </a:spcAft>
              <a:defRPr>
                <a:solidFill>
                  <a:schemeClr val="tx1"/>
                </a:solidFill>
                <a:latin typeface="Frutiger 55 Roman" charset="0"/>
              </a:defRPr>
            </a:lvl8pPr>
            <a:lvl9pPr marL="3886200" indent="-228600" eaLnBrk="0" fontAlgn="base" hangingPunct="0">
              <a:spcBef>
                <a:spcPct val="0"/>
              </a:spcBef>
              <a:spcAft>
                <a:spcPct val="0"/>
              </a:spcAft>
              <a:defRPr>
                <a:solidFill>
                  <a:schemeClr val="tx1"/>
                </a:solidFill>
                <a:latin typeface="Frutiger 55 Roman" charset="0"/>
              </a:defRPr>
            </a:lvl9pPr>
          </a:lstStyle>
          <a:p>
            <a:pPr eaLnBrk="1" hangingPunct="1"/>
            <a:r>
              <a:rPr lang="en-US" altLang="x-none" sz="2000" dirty="0"/>
              <a:t>time horizon</a:t>
            </a:r>
          </a:p>
        </p:txBody>
      </p:sp>
      <p:sp>
        <p:nvSpPr>
          <p:cNvPr id="66567" name="Text Box 7"/>
          <p:cNvSpPr txBox="1">
            <a:spLocks noChangeArrowheads="1"/>
          </p:cNvSpPr>
          <p:nvPr/>
        </p:nvSpPr>
        <p:spPr bwMode="auto">
          <a:xfrm>
            <a:off x="3302000" y="3317876"/>
            <a:ext cx="13997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eaLnBrk="0" hangingPunct="0">
              <a:defRPr>
                <a:solidFill>
                  <a:schemeClr val="tx1"/>
                </a:solidFill>
                <a:latin typeface="Frutiger 55 Roman" charset="0"/>
              </a:defRPr>
            </a:lvl1pPr>
            <a:lvl2pPr marL="742950" indent="-285750" eaLnBrk="0" hangingPunct="0">
              <a:defRPr>
                <a:solidFill>
                  <a:schemeClr val="tx1"/>
                </a:solidFill>
                <a:latin typeface="Frutiger 55 Roman" charset="0"/>
              </a:defRPr>
            </a:lvl2pPr>
            <a:lvl3pPr marL="1143000" indent="-228600" eaLnBrk="0" hangingPunct="0">
              <a:defRPr>
                <a:solidFill>
                  <a:schemeClr val="tx1"/>
                </a:solidFill>
                <a:latin typeface="Frutiger 55 Roman" charset="0"/>
              </a:defRPr>
            </a:lvl3pPr>
            <a:lvl4pPr marL="1600200" indent="-228600" eaLnBrk="0" hangingPunct="0">
              <a:defRPr>
                <a:solidFill>
                  <a:schemeClr val="tx1"/>
                </a:solidFill>
                <a:latin typeface="Frutiger 55 Roman" charset="0"/>
              </a:defRPr>
            </a:lvl4pPr>
            <a:lvl5pPr marL="2057400" indent="-228600" eaLnBrk="0" hangingPunct="0">
              <a:defRPr>
                <a:solidFill>
                  <a:schemeClr val="tx1"/>
                </a:solidFill>
                <a:latin typeface="Frutiger 55 Roman" charset="0"/>
              </a:defRPr>
            </a:lvl5pPr>
            <a:lvl6pPr marL="2514600" indent="-228600" eaLnBrk="0" fontAlgn="base" hangingPunct="0">
              <a:spcBef>
                <a:spcPct val="0"/>
              </a:spcBef>
              <a:spcAft>
                <a:spcPct val="0"/>
              </a:spcAft>
              <a:defRPr>
                <a:solidFill>
                  <a:schemeClr val="tx1"/>
                </a:solidFill>
                <a:latin typeface="Frutiger 55 Roman" charset="0"/>
              </a:defRPr>
            </a:lvl6pPr>
            <a:lvl7pPr marL="2971800" indent="-228600" eaLnBrk="0" fontAlgn="base" hangingPunct="0">
              <a:spcBef>
                <a:spcPct val="0"/>
              </a:spcBef>
              <a:spcAft>
                <a:spcPct val="0"/>
              </a:spcAft>
              <a:defRPr>
                <a:solidFill>
                  <a:schemeClr val="tx1"/>
                </a:solidFill>
                <a:latin typeface="Frutiger 55 Roman" charset="0"/>
              </a:defRPr>
            </a:lvl7pPr>
            <a:lvl8pPr marL="3429000" indent="-228600" eaLnBrk="0" fontAlgn="base" hangingPunct="0">
              <a:spcBef>
                <a:spcPct val="0"/>
              </a:spcBef>
              <a:spcAft>
                <a:spcPct val="0"/>
              </a:spcAft>
              <a:defRPr>
                <a:solidFill>
                  <a:schemeClr val="tx1"/>
                </a:solidFill>
                <a:latin typeface="Frutiger 55 Roman" charset="0"/>
              </a:defRPr>
            </a:lvl8pPr>
            <a:lvl9pPr marL="3886200" indent="-228600" eaLnBrk="0" fontAlgn="base" hangingPunct="0">
              <a:spcBef>
                <a:spcPct val="0"/>
              </a:spcBef>
              <a:spcAft>
                <a:spcPct val="0"/>
              </a:spcAft>
              <a:defRPr>
                <a:solidFill>
                  <a:schemeClr val="tx1"/>
                </a:solidFill>
                <a:latin typeface="Frutiger 55 Roman" charset="0"/>
              </a:defRPr>
            </a:lvl9pPr>
          </a:lstStyle>
          <a:p>
            <a:pPr eaLnBrk="1" hangingPunct="1"/>
            <a:r>
              <a:rPr lang="en-US" altLang="x-none" sz="2000" dirty="0"/>
              <a:t>risk amount</a:t>
            </a:r>
          </a:p>
        </p:txBody>
      </p:sp>
      <p:sp>
        <p:nvSpPr>
          <p:cNvPr id="66568" name="Line 8"/>
          <p:cNvSpPr>
            <a:spLocks noChangeShapeType="1"/>
          </p:cNvSpPr>
          <p:nvPr/>
        </p:nvSpPr>
        <p:spPr bwMode="auto">
          <a:xfrm>
            <a:off x="3568989" y="2379808"/>
            <a:ext cx="0" cy="23956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lIns="91440" tIns="45720" rIns="91440" bIns="45720" anchor="ctr"/>
          <a:lstStyle/>
          <a:p>
            <a:endParaRPr lang="en-US" sz="1636" dirty="0"/>
          </a:p>
        </p:txBody>
      </p:sp>
      <p:sp>
        <p:nvSpPr>
          <p:cNvPr id="66569" name="Line 9"/>
          <p:cNvSpPr>
            <a:spLocks noChangeShapeType="1"/>
          </p:cNvSpPr>
          <p:nvPr/>
        </p:nvSpPr>
        <p:spPr bwMode="auto">
          <a:xfrm flipV="1">
            <a:off x="1314739" y="3187989"/>
            <a:ext cx="44738" cy="21214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lIns="91440" tIns="45720" rIns="91440" bIns="45720" anchor="ctr"/>
          <a:lstStyle/>
          <a:p>
            <a:endParaRPr lang="en-US" sz="1636" dirty="0"/>
          </a:p>
        </p:txBody>
      </p:sp>
      <p:sp>
        <p:nvSpPr>
          <p:cNvPr id="66570" name="Line 10"/>
          <p:cNvSpPr>
            <a:spLocks noChangeShapeType="1"/>
          </p:cNvSpPr>
          <p:nvPr/>
        </p:nvSpPr>
        <p:spPr bwMode="auto">
          <a:xfrm flipH="1" flipV="1">
            <a:off x="3961535" y="3187989"/>
            <a:ext cx="7215" cy="17751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lIns="91440" tIns="45720" rIns="91440" bIns="45720" anchor="ctr"/>
          <a:lstStyle/>
          <a:p>
            <a:endParaRPr lang="en-US" sz="1636" dirty="0"/>
          </a:p>
        </p:txBody>
      </p:sp>
      <p:sp>
        <p:nvSpPr>
          <p:cNvPr id="66571" name="Text Box 11"/>
          <p:cNvSpPr txBox="1">
            <a:spLocks noChangeArrowheads="1"/>
          </p:cNvSpPr>
          <p:nvPr/>
        </p:nvSpPr>
        <p:spPr bwMode="auto">
          <a:xfrm>
            <a:off x="463262" y="3990399"/>
            <a:ext cx="8197273" cy="2347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eaLnBrk="0" hangingPunct="0">
              <a:defRPr>
                <a:solidFill>
                  <a:schemeClr val="tx1"/>
                </a:solidFill>
                <a:latin typeface="Frutiger 55 Roman" charset="0"/>
              </a:defRPr>
            </a:lvl1pPr>
            <a:lvl2pPr eaLnBrk="0" hangingPunct="0">
              <a:defRPr>
                <a:solidFill>
                  <a:schemeClr val="tx1"/>
                </a:solidFill>
                <a:latin typeface="Frutiger 55 Roman" charset="0"/>
              </a:defRPr>
            </a:lvl2pPr>
            <a:lvl3pPr marL="1143000" indent="-228600" eaLnBrk="0" hangingPunct="0">
              <a:defRPr>
                <a:solidFill>
                  <a:schemeClr val="tx1"/>
                </a:solidFill>
                <a:latin typeface="Frutiger 55 Roman" charset="0"/>
              </a:defRPr>
            </a:lvl3pPr>
            <a:lvl4pPr marL="1600200" indent="-228600" eaLnBrk="0" hangingPunct="0">
              <a:defRPr>
                <a:solidFill>
                  <a:schemeClr val="tx1"/>
                </a:solidFill>
                <a:latin typeface="Frutiger 55 Roman" charset="0"/>
              </a:defRPr>
            </a:lvl4pPr>
            <a:lvl5pPr marL="2057400" indent="-228600" eaLnBrk="0" hangingPunct="0">
              <a:defRPr>
                <a:solidFill>
                  <a:schemeClr val="tx1"/>
                </a:solidFill>
                <a:latin typeface="Frutiger 55 Roman" charset="0"/>
              </a:defRPr>
            </a:lvl5pPr>
            <a:lvl6pPr marL="2514600" indent="-228600" eaLnBrk="0" fontAlgn="base" hangingPunct="0">
              <a:spcBef>
                <a:spcPct val="0"/>
              </a:spcBef>
              <a:spcAft>
                <a:spcPct val="0"/>
              </a:spcAft>
              <a:defRPr>
                <a:solidFill>
                  <a:schemeClr val="tx1"/>
                </a:solidFill>
                <a:latin typeface="Frutiger 55 Roman" charset="0"/>
              </a:defRPr>
            </a:lvl6pPr>
            <a:lvl7pPr marL="2971800" indent="-228600" eaLnBrk="0" fontAlgn="base" hangingPunct="0">
              <a:spcBef>
                <a:spcPct val="0"/>
              </a:spcBef>
              <a:spcAft>
                <a:spcPct val="0"/>
              </a:spcAft>
              <a:defRPr>
                <a:solidFill>
                  <a:schemeClr val="tx1"/>
                </a:solidFill>
                <a:latin typeface="Frutiger 55 Roman" charset="0"/>
              </a:defRPr>
            </a:lvl7pPr>
            <a:lvl8pPr marL="3429000" indent="-228600" eaLnBrk="0" fontAlgn="base" hangingPunct="0">
              <a:spcBef>
                <a:spcPct val="0"/>
              </a:spcBef>
              <a:spcAft>
                <a:spcPct val="0"/>
              </a:spcAft>
              <a:defRPr>
                <a:solidFill>
                  <a:schemeClr val="tx1"/>
                </a:solidFill>
                <a:latin typeface="Frutiger 55 Roman" charset="0"/>
              </a:defRPr>
            </a:lvl8pPr>
            <a:lvl9pPr marL="3886200" indent="-228600" eaLnBrk="0" fontAlgn="base" hangingPunct="0">
              <a:spcBef>
                <a:spcPct val="0"/>
              </a:spcBef>
              <a:spcAft>
                <a:spcPct val="0"/>
              </a:spcAft>
              <a:defRPr>
                <a:solidFill>
                  <a:schemeClr val="tx1"/>
                </a:solidFill>
                <a:latin typeface="Frutiger 55 Roman" charset="0"/>
              </a:defRPr>
            </a:lvl9pPr>
          </a:lstStyle>
          <a:p>
            <a:pPr eaLnBrk="1" hangingPunct="1">
              <a:spcBef>
                <a:spcPct val="30000"/>
              </a:spcBef>
              <a:spcAft>
                <a:spcPct val="30000"/>
              </a:spcAft>
              <a:buClr>
                <a:schemeClr val="accent2"/>
              </a:buClr>
            </a:pPr>
            <a:r>
              <a:rPr lang="en-GB" altLang="x-none" sz="2000" dirty="0">
                <a:latin typeface="Arial" charset="0"/>
              </a:rPr>
              <a:t>Credit VAR (Value at Risk)</a:t>
            </a:r>
          </a:p>
          <a:p>
            <a:pPr lvl="1" eaLnBrk="1" hangingPunct="1">
              <a:spcBef>
                <a:spcPct val="30000"/>
              </a:spcBef>
              <a:spcAft>
                <a:spcPct val="30000"/>
              </a:spcAft>
              <a:buClr>
                <a:schemeClr val="accent2"/>
              </a:buClr>
              <a:buFontTx/>
              <a:buChar char="•"/>
            </a:pPr>
            <a:r>
              <a:rPr lang="en-US" altLang="x-none" sz="2000" dirty="0">
                <a:latin typeface="Arial" charset="0"/>
              </a:rPr>
              <a:t>  </a:t>
            </a:r>
            <a:r>
              <a:rPr lang="en-US" altLang="x-none" sz="1818" dirty="0">
                <a:latin typeface="Arial" charset="0"/>
              </a:rPr>
              <a:t>Quantifies risk due to defaults or changes in creditworthiness using a confidence interval and time horizon.</a:t>
            </a:r>
          </a:p>
          <a:p>
            <a:pPr lvl="1" eaLnBrk="1" hangingPunct="1">
              <a:spcBef>
                <a:spcPct val="30000"/>
              </a:spcBef>
              <a:spcAft>
                <a:spcPct val="30000"/>
              </a:spcAft>
              <a:buClr>
                <a:schemeClr val="accent2"/>
              </a:buClr>
              <a:buFontTx/>
              <a:buChar char="•"/>
            </a:pPr>
            <a:r>
              <a:rPr lang="en-US" altLang="x-none" sz="1818" dirty="0">
                <a:latin typeface="Arial" charset="0"/>
              </a:rPr>
              <a:t> Example:  There is a </a:t>
            </a:r>
            <a:r>
              <a:rPr lang="en-US" altLang="x-none" sz="1818" i="1" dirty="0">
                <a:latin typeface="Arial" charset="0"/>
              </a:rPr>
              <a:t>95%</a:t>
            </a:r>
            <a:r>
              <a:rPr lang="en-US" altLang="x-none" sz="1818" dirty="0">
                <a:latin typeface="Arial" charset="0"/>
              </a:rPr>
              <a:t> chance that losses due to default over the next </a:t>
            </a:r>
            <a:r>
              <a:rPr lang="en-US" altLang="x-none" sz="1818" i="1" dirty="0">
                <a:latin typeface="Arial" charset="0"/>
              </a:rPr>
              <a:t>1 month </a:t>
            </a:r>
            <a:r>
              <a:rPr lang="en-US" altLang="x-none" sz="1818" dirty="0">
                <a:latin typeface="Arial" charset="0"/>
              </a:rPr>
              <a:t>will be less than </a:t>
            </a:r>
            <a:r>
              <a:rPr lang="en-US" altLang="x-none" sz="1818" i="1" dirty="0">
                <a:latin typeface="Arial" charset="0"/>
              </a:rPr>
              <a:t>$2,000,000,000</a:t>
            </a:r>
            <a:r>
              <a:rPr lang="en-US" altLang="x-none" sz="1818" dirty="0">
                <a:latin typeface="Arial" charset="0"/>
              </a:rPr>
              <a:t>.</a:t>
            </a:r>
          </a:p>
          <a:p>
            <a:pPr lvl="1" eaLnBrk="1" hangingPunct="1">
              <a:spcBef>
                <a:spcPct val="30000"/>
              </a:spcBef>
              <a:spcAft>
                <a:spcPct val="30000"/>
              </a:spcAft>
              <a:buClr>
                <a:schemeClr val="accent2"/>
              </a:buClr>
              <a:buFontTx/>
              <a:buChar char="•"/>
            </a:pPr>
            <a:endParaRPr lang="en-US" altLang="x-none" sz="1818" dirty="0">
              <a:solidFill>
                <a:schemeClr val="accent2"/>
              </a:solidFill>
              <a:latin typeface="Arial" charset="0"/>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
        <p:nvSpPr>
          <p:cNvPr id="3" name="Slide Number Placeholder 2"/>
          <p:cNvSpPr>
            <a:spLocks noGrp="1"/>
          </p:cNvSpPr>
          <p:nvPr>
            <p:ph type="sldNum" sz="quarter" idx="12"/>
          </p:nvPr>
        </p:nvSpPr>
        <p:spPr/>
        <p:txBody>
          <a:bodyPr/>
          <a:lstStyle/>
          <a:p>
            <a:fld id="{2F067EB2-6527-ED4A-87C7-DF4E4193F380}" type="slidenum">
              <a:rPr lang="en-US" smtClean="0"/>
              <a:t>58</a:t>
            </a:fld>
            <a:endParaRPr lang="en-US" dirty="0"/>
          </a:p>
        </p:txBody>
      </p:sp>
    </p:spTree>
    <p:extLst>
      <p:ext uri="{BB962C8B-B14F-4D97-AF65-F5344CB8AC3E}">
        <p14:creationId xmlns:p14="http://schemas.microsoft.com/office/powerpoint/2010/main" val="17927143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normAutofit fontScale="90000"/>
          </a:bodyPr>
          <a:lstStyle/>
          <a:p>
            <a:pPr eaLnBrk="1" hangingPunct="1"/>
            <a:r>
              <a:rPr lang="en-US" altLang="x-none" dirty="0"/>
              <a:t>Stress Testing &amp; Scenario Analysis</a:t>
            </a:r>
          </a:p>
        </p:txBody>
      </p:sp>
      <p:sp>
        <p:nvSpPr>
          <p:cNvPr id="67587" name="Text Placeholder 5"/>
          <p:cNvSpPr>
            <a:spLocks noGrp="1"/>
          </p:cNvSpPr>
          <p:nvPr>
            <p:ph idx="1"/>
          </p:nvPr>
        </p:nvSpPr>
        <p:spPr>
          <a:xfrm>
            <a:off x="457489" y="1306080"/>
            <a:ext cx="8229023" cy="4820227"/>
          </a:xfrm>
        </p:spPr>
        <p:txBody>
          <a:bodyPr>
            <a:normAutofit fontScale="62500" lnSpcReduction="20000"/>
          </a:bodyPr>
          <a:lstStyle/>
          <a:p>
            <a:pPr eaLnBrk="1" hangingPunct="1"/>
            <a:r>
              <a:rPr lang="en-US" altLang="x-none" sz="2545" dirty="0"/>
              <a:t>Stress and scenarios as the question “what if?”</a:t>
            </a:r>
          </a:p>
          <a:p>
            <a:pPr eaLnBrk="1" hangingPunct="1"/>
            <a:r>
              <a:rPr lang="en-US" altLang="x-none" sz="2545" dirty="0"/>
              <a:t>The goal for good risk management is to have no surprises…how to achieve?</a:t>
            </a:r>
          </a:p>
          <a:p>
            <a:pPr eaLnBrk="1" hangingPunct="1"/>
            <a:r>
              <a:rPr lang="en-US" altLang="x-none" sz="2545" dirty="0"/>
              <a:t>Map all potential combinations of changes in risk inputs to macroeconomic events.</a:t>
            </a:r>
          </a:p>
          <a:p>
            <a:pPr eaLnBrk="1" hangingPunct="1"/>
            <a:r>
              <a:rPr lang="en-US" altLang="x-none" sz="2545" dirty="0"/>
              <a:t>For example&gt;&gt;&gt;</a:t>
            </a:r>
          </a:p>
          <a:p>
            <a:pPr eaLnBrk="1" hangingPunct="1">
              <a:buFont typeface="Times" charset="0"/>
              <a:buNone/>
            </a:pPr>
            <a:endParaRPr lang="en-US" altLang="x-none" dirty="0"/>
          </a:p>
          <a:p>
            <a:pPr eaLnBrk="1" hangingPunct="1"/>
            <a:endParaRPr lang="en-US" altLang="x-none" dirty="0"/>
          </a:p>
          <a:p>
            <a:pPr eaLnBrk="1" hangingPunct="1"/>
            <a:endParaRPr lang="en-US" altLang="x-none" dirty="0"/>
          </a:p>
          <a:p>
            <a:pPr eaLnBrk="1" hangingPunct="1"/>
            <a:endParaRPr lang="en-US" altLang="x-none" dirty="0"/>
          </a:p>
          <a:p>
            <a:pPr eaLnBrk="1" hangingPunct="1"/>
            <a:endParaRPr lang="en-US" altLang="x-none" dirty="0"/>
          </a:p>
          <a:p>
            <a:pPr eaLnBrk="1" hangingPunct="1"/>
            <a:endParaRPr lang="en-US" altLang="x-none" dirty="0"/>
          </a:p>
          <a:p>
            <a:pPr eaLnBrk="1" hangingPunct="1"/>
            <a:endParaRPr lang="en-US" altLang="x-none" dirty="0"/>
          </a:p>
          <a:p>
            <a:pPr eaLnBrk="1" hangingPunct="1"/>
            <a:endParaRPr lang="en-US" altLang="x-none" dirty="0"/>
          </a:p>
          <a:p>
            <a:pPr eaLnBrk="1" hangingPunct="1"/>
            <a:endParaRPr lang="en-US" altLang="x-none" dirty="0"/>
          </a:p>
          <a:p>
            <a:pPr eaLnBrk="1" hangingPunct="1"/>
            <a:endParaRPr lang="en-US" altLang="x-none" dirty="0"/>
          </a:p>
          <a:p>
            <a:pPr eaLnBrk="1" hangingPunct="1"/>
            <a:r>
              <a:rPr lang="en-US" altLang="x-none" dirty="0"/>
              <a:t>Then create a set of scenarios where these combinations are stressed regularly.</a:t>
            </a:r>
          </a:p>
          <a:p>
            <a:pPr eaLnBrk="1" hangingPunct="1"/>
            <a:r>
              <a:rPr lang="en-US" altLang="x-none" dirty="0"/>
              <a:t>Governance can be asymmetric </a:t>
            </a:r>
          </a:p>
          <a:p>
            <a:pPr lvl="1" eaLnBrk="1" hangingPunct="1">
              <a:buFont typeface="Arial" charset="0"/>
              <a:buChar char="•"/>
            </a:pPr>
            <a:r>
              <a:rPr lang="en-US" altLang="x-none" dirty="0"/>
              <a:t>Low probability events can have looser limits; high probability events have tighter monitoring</a:t>
            </a:r>
          </a:p>
        </p:txBody>
      </p:sp>
      <p:sp>
        <p:nvSpPr>
          <p:cNvPr id="17412" name="Slide Number Placeholder 3"/>
          <p:cNvSpPr>
            <a:spLocks noGrp="1"/>
          </p:cNvSpPr>
          <p:nvPr>
            <p:ph type="sldNum" sz="quarter" idx="12"/>
          </p:nvPr>
        </p:nvSpPr>
        <p:spPr bwMode="auto">
          <a:xfrm>
            <a:off x="0" y="6397626"/>
            <a:ext cx="365125" cy="232352"/>
          </a:xfrm>
          <a:ln>
            <a:miter lim="800000"/>
            <a:headEnd/>
            <a:tailEnd/>
          </a:ln>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48F07CA8-5073-E04B-8BBB-147B5476E3B2}" type="slidenum">
              <a:rPr lang="en-US" altLang="x-none">
                <a:solidFill>
                  <a:srgbClr val="898989"/>
                </a:solidFill>
              </a:rPr>
              <a:pPr/>
              <a:t>59</a:t>
            </a:fld>
            <a:endParaRPr lang="en-US" altLang="x-none" dirty="0">
              <a:solidFill>
                <a:srgbClr val="898989"/>
              </a:solidFill>
            </a:endParaRPr>
          </a:p>
        </p:txBody>
      </p:sp>
      <p:graphicFrame>
        <p:nvGraphicFramePr>
          <p:cNvPr id="7" name="Table 6"/>
          <p:cNvGraphicFramePr>
            <a:graphicFrameLocks noGrp="1"/>
          </p:cNvGraphicFramePr>
          <p:nvPr/>
        </p:nvGraphicFramePr>
        <p:xfrm>
          <a:off x="922194" y="3918239"/>
          <a:ext cx="6697806" cy="2655455"/>
        </p:xfrm>
        <a:graphic>
          <a:graphicData uri="http://schemas.openxmlformats.org/drawingml/2006/table">
            <a:tbl>
              <a:tblPr firstRow="1" bandRow="1">
                <a:tableStyleId>{5C22544A-7EE6-4342-B048-85BDC9FD1C3A}</a:tableStyleId>
              </a:tblPr>
              <a:tblGrid>
                <a:gridCol w="2232602"/>
                <a:gridCol w="2232602"/>
                <a:gridCol w="2232602"/>
              </a:tblGrid>
              <a:tr h="531091">
                <a:tc>
                  <a:txBody>
                    <a:bodyPr/>
                    <a:lstStyle/>
                    <a:p>
                      <a:r>
                        <a:rPr lang="en-US" sz="2000" dirty="0" smtClean="0"/>
                        <a:t>Interest</a:t>
                      </a:r>
                      <a:r>
                        <a:rPr lang="en-US" sz="2000" baseline="0" dirty="0" smtClean="0"/>
                        <a:t> Rates</a:t>
                      </a:r>
                      <a:endParaRPr lang="en-US" sz="2000" dirty="0"/>
                    </a:p>
                  </a:txBody>
                  <a:tcPr marL="91449" marR="91449" marT="45743" marB="45743"/>
                </a:tc>
                <a:tc>
                  <a:txBody>
                    <a:bodyPr/>
                    <a:lstStyle/>
                    <a:p>
                      <a:r>
                        <a:rPr lang="en-US" sz="2000" dirty="0" smtClean="0"/>
                        <a:t>Credit Spreads</a:t>
                      </a:r>
                      <a:endParaRPr lang="en-US" sz="2000" dirty="0"/>
                    </a:p>
                  </a:txBody>
                  <a:tcPr marL="91449" marR="91449" marT="45743" marB="45743"/>
                </a:tc>
                <a:tc>
                  <a:txBody>
                    <a:bodyPr/>
                    <a:lstStyle/>
                    <a:p>
                      <a:r>
                        <a:rPr lang="en-US" sz="2000" dirty="0" smtClean="0"/>
                        <a:t>Volatility</a:t>
                      </a:r>
                      <a:endParaRPr lang="en-US" sz="2000" dirty="0"/>
                    </a:p>
                  </a:txBody>
                  <a:tcPr marL="91449" marR="91449" marT="45743" marB="45743"/>
                </a:tc>
              </a:tr>
              <a:tr h="531091">
                <a:tc>
                  <a:txBody>
                    <a:bodyPr/>
                    <a:lstStyle/>
                    <a:p>
                      <a:pPr algn="ctr"/>
                      <a:r>
                        <a:rPr lang="en-US" sz="2000" dirty="0" smtClean="0"/>
                        <a:t>+</a:t>
                      </a:r>
                      <a:endParaRPr lang="en-US" sz="2000" dirty="0"/>
                    </a:p>
                  </a:txBody>
                  <a:tcPr marL="91449" marR="91449" marT="45743" marB="45743"/>
                </a:tc>
                <a:tc>
                  <a:txBody>
                    <a:bodyPr/>
                    <a:lstStyle/>
                    <a:p>
                      <a:pPr algn="ctr"/>
                      <a:r>
                        <a:rPr lang="en-US" sz="2000" dirty="0" smtClean="0"/>
                        <a:t>+</a:t>
                      </a:r>
                      <a:endParaRPr lang="en-US" sz="2000" dirty="0"/>
                    </a:p>
                  </a:txBody>
                  <a:tcPr marL="91449" marR="91449" marT="45743" marB="45743"/>
                </a:tc>
                <a:tc>
                  <a:txBody>
                    <a:bodyPr/>
                    <a:lstStyle/>
                    <a:p>
                      <a:pPr algn="ctr"/>
                      <a:r>
                        <a:rPr lang="en-US" sz="2000" dirty="0" smtClean="0"/>
                        <a:t>+</a:t>
                      </a:r>
                      <a:endParaRPr lang="en-US" sz="2000" dirty="0"/>
                    </a:p>
                  </a:txBody>
                  <a:tcPr marL="91449" marR="91449" marT="45743" marB="45743"/>
                </a:tc>
              </a:tr>
              <a:tr h="531091">
                <a:tc>
                  <a:txBody>
                    <a:bodyPr/>
                    <a:lstStyle/>
                    <a:p>
                      <a:pPr algn="ctr"/>
                      <a:r>
                        <a:rPr lang="en-US" sz="2000" dirty="0" smtClean="0"/>
                        <a:t>_</a:t>
                      </a:r>
                      <a:endParaRPr lang="en-US" sz="2000" dirty="0"/>
                    </a:p>
                  </a:txBody>
                  <a:tcPr marL="91449" marR="91449" marT="45743" marB="45743"/>
                </a:tc>
                <a:tc>
                  <a:txBody>
                    <a:bodyPr/>
                    <a:lstStyle/>
                    <a:p>
                      <a:pPr algn="ctr"/>
                      <a:r>
                        <a:rPr lang="en-US" sz="2000" dirty="0" smtClean="0"/>
                        <a:t>_</a:t>
                      </a:r>
                      <a:endParaRPr lang="en-US" sz="2000" dirty="0"/>
                    </a:p>
                  </a:txBody>
                  <a:tcPr marL="91449" marR="91449" marT="45743" marB="45743"/>
                </a:tc>
                <a:tc>
                  <a:txBody>
                    <a:bodyPr/>
                    <a:lstStyle/>
                    <a:p>
                      <a:pPr algn="ctr"/>
                      <a:r>
                        <a:rPr lang="en-US" sz="2000" dirty="0" smtClean="0"/>
                        <a:t>_</a:t>
                      </a:r>
                      <a:endParaRPr lang="en-US" sz="2000" dirty="0"/>
                    </a:p>
                  </a:txBody>
                  <a:tcPr marL="91449" marR="91449" marT="45743" marB="45743"/>
                </a:tc>
              </a:tr>
              <a:tr h="531091">
                <a:tc>
                  <a:txBody>
                    <a:bodyPr/>
                    <a:lstStyle/>
                    <a:p>
                      <a:pPr algn="ctr"/>
                      <a:r>
                        <a:rPr lang="en-US" sz="2000" dirty="0" smtClean="0"/>
                        <a:t>+</a:t>
                      </a:r>
                      <a:endParaRPr lang="en-US" sz="2000" dirty="0"/>
                    </a:p>
                  </a:txBody>
                  <a:tcPr marL="91449" marR="91449" marT="45743" marB="45743"/>
                </a:tc>
                <a:tc>
                  <a:txBody>
                    <a:bodyPr/>
                    <a:lstStyle/>
                    <a:p>
                      <a:pPr algn="ctr"/>
                      <a:r>
                        <a:rPr lang="en-US" sz="2000" dirty="0" smtClean="0"/>
                        <a:t>_</a:t>
                      </a:r>
                      <a:endParaRPr lang="en-US" sz="2000" dirty="0"/>
                    </a:p>
                  </a:txBody>
                  <a:tcPr marL="91449" marR="91449" marT="45743" marB="45743"/>
                </a:tc>
                <a:tc>
                  <a:txBody>
                    <a:bodyPr/>
                    <a:lstStyle/>
                    <a:p>
                      <a:pPr algn="ctr"/>
                      <a:r>
                        <a:rPr lang="en-US" sz="2000" dirty="0" smtClean="0"/>
                        <a:t>_</a:t>
                      </a:r>
                      <a:endParaRPr lang="en-US" sz="2000" dirty="0"/>
                    </a:p>
                  </a:txBody>
                  <a:tcPr marL="91449" marR="91449" marT="45743" marB="45743"/>
                </a:tc>
              </a:tr>
              <a:tr h="531091">
                <a:tc>
                  <a:txBody>
                    <a:bodyPr/>
                    <a:lstStyle/>
                    <a:p>
                      <a:pPr algn="ctr"/>
                      <a:r>
                        <a:rPr lang="en-US" sz="2000" dirty="0" smtClean="0"/>
                        <a:t>+</a:t>
                      </a:r>
                      <a:endParaRPr lang="en-US" sz="2000" dirty="0"/>
                    </a:p>
                  </a:txBody>
                  <a:tcPr marL="91449" marR="91449" marT="45743" marB="45743"/>
                </a:tc>
                <a:tc>
                  <a:txBody>
                    <a:bodyPr/>
                    <a:lstStyle/>
                    <a:p>
                      <a:pPr algn="ctr"/>
                      <a:r>
                        <a:rPr lang="en-US" sz="2000" dirty="0" smtClean="0"/>
                        <a:t>_</a:t>
                      </a:r>
                      <a:endParaRPr lang="en-US" sz="2000" dirty="0"/>
                    </a:p>
                  </a:txBody>
                  <a:tcPr marL="91449" marR="91449" marT="45743" marB="45743"/>
                </a:tc>
                <a:tc>
                  <a:txBody>
                    <a:bodyPr/>
                    <a:lstStyle/>
                    <a:p>
                      <a:pPr algn="ctr"/>
                      <a:r>
                        <a:rPr lang="en-US" sz="2000" dirty="0" smtClean="0"/>
                        <a:t>+</a:t>
                      </a:r>
                      <a:endParaRPr lang="en-US" sz="2000" dirty="0"/>
                    </a:p>
                  </a:txBody>
                  <a:tcPr marL="91449" marR="91449" marT="45743" marB="45743"/>
                </a:tc>
              </a:tr>
            </a:tbl>
          </a:graphicData>
        </a:graphic>
      </p:graphicFrame>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953907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buy-side firms</a:t>
            </a:r>
            <a:endParaRPr lang="en-US" dirty="0"/>
          </a:p>
        </p:txBody>
      </p:sp>
      <p:sp>
        <p:nvSpPr>
          <p:cNvPr id="3" name="Content Placeholder 2"/>
          <p:cNvSpPr>
            <a:spLocks noGrp="1"/>
          </p:cNvSpPr>
          <p:nvPr>
            <p:ph idx="1"/>
          </p:nvPr>
        </p:nvSpPr>
        <p:spPr/>
        <p:txBody>
          <a:bodyPr/>
          <a:lstStyle/>
          <a:p>
            <a:pPr lvl="1"/>
            <a:r>
              <a:rPr lang="en-US" sz="2200" dirty="0">
                <a:latin typeface="Calibri" charset="0"/>
              </a:rPr>
              <a:t>Asset </a:t>
            </a:r>
            <a:r>
              <a:rPr lang="en-US" sz="2200" dirty="0" smtClean="0">
                <a:latin typeface="Calibri" charset="0"/>
              </a:rPr>
              <a:t>Managers</a:t>
            </a:r>
            <a:r>
              <a:rPr lang="zh-CN" altLang="en-US" sz="2200" dirty="0" smtClean="0">
                <a:latin typeface="Calibri" charset="0"/>
              </a:rPr>
              <a:t> </a:t>
            </a:r>
            <a:r>
              <a:rPr lang="en-US" altLang="zh-CN" sz="2200" dirty="0" smtClean="0">
                <a:latin typeface="Calibri" charset="0"/>
              </a:rPr>
              <a:t>(Black</a:t>
            </a:r>
            <a:r>
              <a:rPr lang="zh-CN" altLang="en-US" sz="2200" dirty="0" smtClean="0">
                <a:latin typeface="Calibri" charset="0"/>
              </a:rPr>
              <a:t> </a:t>
            </a:r>
            <a:r>
              <a:rPr lang="en-US" altLang="zh-CN" sz="2200" dirty="0" smtClean="0">
                <a:latin typeface="Calibri" charset="0"/>
              </a:rPr>
              <a:t>Rock)</a:t>
            </a:r>
            <a:endParaRPr lang="en-US" sz="2200" dirty="0">
              <a:latin typeface="Calibri" charset="0"/>
            </a:endParaRPr>
          </a:p>
          <a:p>
            <a:pPr lvl="1"/>
            <a:r>
              <a:rPr lang="en-US" sz="2200" dirty="0">
                <a:latin typeface="Calibri" charset="0"/>
              </a:rPr>
              <a:t>Hedge Funds &amp; Private Equity (HFOFs too)</a:t>
            </a:r>
          </a:p>
          <a:p>
            <a:pPr lvl="1"/>
            <a:r>
              <a:rPr lang="en-US" sz="2200" dirty="0">
                <a:latin typeface="Calibri" charset="0"/>
              </a:rPr>
              <a:t>Broker-Dealers</a:t>
            </a:r>
          </a:p>
          <a:p>
            <a:pPr lvl="1"/>
            <a:r>
              <a:rPr lang="en-US" sz="2200" dirty="0">
                <a:latin typeface="Calibri" charset="0"/>
              </a:rPr>
              <a:t>Insurance Companies</a:t>
            </a:r>
          </a:p>
          <a:p>
            <a:pPr lvl="1"/>
            <a:r>
              <a:rPr lang="en-US" sz="2200" dirty="0">
                <a:latin typeface="Calibri" charset="0"/>
              </a:rPr>
              <a:t>Commercial Banks</a:t>
            </a:r>
          </a:p>
          <a:p>
            <a:pPr lvl="1"/>
            <a:r>
              <a:rPr lang="en-US" sz="2200" dirty="0">
                <a:latin typeface="Calibri" charset="0"/>
              </a:rPr>
              <a:t>Retail Banks</a:t>
            </a:r>
          </a:p>
          <a:p>
            <a:pPr lvl="1"/>
            <a:r>
              <a:rPr lang="en-US" sz="2200" dirty="0">
                <a:latin typeface="Calibri" charset="0"/>
              </a:rPr>
              <a:t>Consumer Finance Companies</a:t>
            </a:r>
          </a:p>
          <a:p>
            <a:pPr lvl="1"/>
            <a:r>
              <a:rPr lang="en-US" sz="2200" dirty="0" smtClean="0">
                <a:latin typeface="Calibri" charset="0"/>
              </a:rPr>
              <a:t>Corporates</a:t>
            </a:r>
            <a:r>
              <a:rPr lang="zh-CN" altLang="en-US" sz="2200" dirty="0" smtClean="0">
                <a:latin typeface="Calibri" charset="0"/>
              </a:rPr>
              <a:t> </a:t>
            </a:r>
            <a:r>
              <a:rPr lang="en-US" altLang="zh-CN" sz="2200" dirty="0" smtClean="0">
                <a:latin typeface="Calibri" charset="0"/>
              </a:rPr>
              <a:t>(utility</a:t>
            </a:r>
            <a:r>
              <a:rPr lang="zh-CN" altLang="en-US" sz="2200" dirty="0" smtClean="0">
                <a:latin typeface="Calibri" charset="0"/>
              </a:rPr>
              <a:t> </a:t>
            </a:r>
            <a:r>
              <a:rPr lang="en-US" altLang="zh-CN" sz="2200" dirty="0" smtClean="0">
                <a:latin typeface="Calibri" charset="0"/>
              </a:rPr>
              <a:t>company)</a:t>
            </a:r>
            <a:endParaRPr lang="en-US" sz="2200" dirty="0">
              <a:latin typeface="Calibri" charset="0"/>
            </a:endParaRPr>
          </a:p>
          <a:p>
            <a:pPr lvl="1"/>
            <a:r>
              <a:rPr lang="en-US" sz="2200" dirty="0">
                <a:latin typeface="Calibri" charset="0"/>
              </a:rPr>
              <a:t>NGOs &amp; Sovereign </a:t>
            </a:r>
            <a:r>
              <a:rPr lang="en-US" sz="2200" dirty="0" smtClean="0">
                <a:latin typeface="Calibri" charset="0"/>
              </a:rPr>
              <a:t>Funds</a:t>
            </a:r>
          </a:p>
          <a:p>
            <a:pPr lvl="1"/>
            <a:r>
              <a:rPr lang="en-US" altLang="zh-CN" sz="2200" dirty="0" smtClean="0">
                <a:latin typeface="Calibri" charset="0"/>
              </a:rPr>
              <a:t>NGO:</a:t>
            </a:r>
            <a:r>
              <a:rPr lang="zh-CN" altLang="en-US" sz="2200" dirty="0" smtClean="0">
                <a:latin typeface="Calibri" charset="0"/>
              </a:rPr>
              <a:t> </a:t>
            </a:r>
            <a:r>
              <a:rPr lang="en-US" altLang="zh-CN" sz="2200" dirty="0" smtClean="0">
                <a:latin typeface="Calibri" charset="0"/>
              </a:rPr>
              <a:t>Non-government</a:t>
            </a:r>
            <a:r>
              <a:rPr lang="zh-CN" altLang="en-US" sz="2200" dirty="0" smtClean="0">
                <a:latin typeface="Calibri" charset="0"/>
              </a:rPr>
              <a:t> </a:t>
            </a:r>
            <a:r>
              <a:rPr lang="en-US" altLang="zh-CN" sz="2200" dirty="0" smtClean="0">
                <a:latin typeface="Calibri" charset="0"/>
              </a:rPr>
              <a:t>organization</a:t>
            </a:r>
            <a:endParaRPr lang="en-US" sz="2200" dirty="0">
              <a:latin typeface="Calibri" charset="0"/>
            </a:endParaRPr>
          </a:p>
          <a:p>
            <a:endParaRPr lang="en-US" dirty="0"/>
          </a:p>
        </p:txBody>
      </p:sp>
      <p:sp>
        <p:nvSpPr>
          <p:cNvPr id="4" name="Footer Placeholder 3"/>
          <p:cNvSpPr>
            <a:spLocks noGrp="1"/>
          </p:cNvSpPr>
          <p:nvPr>
            <p:ph type="ftr" sz="quarter" idx="11"/>
          </p:nvPr>
        </p:nvSpPr>
        <p:spPr/>
        <p:txBody>
          <a:bodyPr/>
          <a:lstStyle/>
          <a:p>
            <a:r>
              <a:rPr lang="en-US" dirty="0" smtClean="0"/>
              <a:t>PROPERTY OF WINDBEAM RISK ANALYTICS, LLC</a:t>
            </a:r>
            <a:endParaRPr lang="en-US" dirty="0"/>
          </a:p>
        </p:txBody>
      </p:sp>
      <p:sp>
        <p:nvSpPr>
          <p:cNvPr id="5" name="Slide Number Placeholder 4"/>
          <p:cNvSpPr>
            <a:spLocks noGrp="1"/>
          </p:cNvSpPr>
          <p:nvPr>
            <p:ph type="sldNum" sz="quarter" idx="12"/>
          </p:nvPr>
        </p:nvSpPr>
        <p:spPr/>
        <p:txBody>
          <a:bodyPr/>
          <a:lstStyle/>
          <a:p>
            <a:fld id="{2F067EB2-6527-ED4A-87C7-DF4E4193F380}" type="slidenum">
              <a:rPr lang="en-US" smtClean="0"/>
              <a:t>6</a:t>
            </a:fld>
            <a:endParaRPr lang="en-US" dirty="0"/>
          </a:p>
        </p:txBody>
      </p:sp>
    </p:spTree>
    <p:extLst>
      <p:ext uri="{BB962C8B-B14F-4D97-AF65-F5344CB8AC3E}">
        <p14:creationId xmlns:p14="http://schemas.microsoft.com/office/powerpoint/2010/main" val="30069180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normAutofit fontScale="90000"/>
          </a:bodyPr>
          <a:lstStyle/>
          <a:p>
            <a:pPr eaLnBrk="1" hangingPunct="1"/>
            <a:r>
              <a:rPr lang="en-US" altLang="x-none" dirty="0"/>
              <a:t>Stress Variables and Economics</a:t>
            </a:r>
          </a:p>
        </p:txBody>
      </p:sp>
      <p:graphicFrame>
        <p:nvGraphicFramePr>
          <p:cNvPr id="4" name="Content Placeholder 3"/>
          <p:cNvGraphicFramePr>
            <a:graphicFrameLocks noGrp="1"/>
          </p:cNvGraphicFramePr>
          <p:nvPr>
            <p:ph idx="1"/>
          </p:nvPr>
        </p:nvGraphicFramePr>
        <p:xfrm>
          <a:off x="457200" y="1295400"/>
          <a:ext cx="8229600" cy="4953000"/>
        </p:xfrm>
        <a:graphic>
          <a:graphicData uri="http://schemas.openxmlformats.org/drawingml/2006/chart">
            <c:chart xmlns:c="http://schemas.openxmlformats.org/drawingml/2006/chart" xmlns:r="http://schemas.openxmlformats.org/officeDocument/2006/relationships" r:id="rId2"/>
          </a:graphicData>
        </a:graphic>
      </p:graphicFrame>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
        <p:nvSpPr>
          <p:cNvPr id="3" name="Slide Number Placeholder 2"/>
          <p:cNvSpPr>
            <a:spLocks noGrp="1"/>
          </p:cNvSpPr>
          <p:nvPr>
            <p:ph type="sldNum" sz="quarter" idx="12"/>
          </p:nvPr>
        </p:nvSpPr>
        <p:spPr/>
        <p:txBody>
          <a:bodyPr/>
          <a:lstStyle/>
          <a:p>
            <a:fld id="{2F067EB2-6527-ED4A-87C7-DF4E4193F380}" type="slidenum">
              <a:rPr lang="en-US" smtClean="0"/>
              <a:t>60</a:t>
            </a:fld>
            <a:endParaRPr lang="en-US" dirty="0"/>
          </a:p>
        </p:txBody>
      </p:sp>
    </p:spTree>
    <p:extLst>
      <p:ext uri="{BB962C8B-B14F-4D97-AF65-F5344CB8AC3E}">
        <p14:creationId xmlns:p14="http://schemas.microsoft.com/office/powerpoint/2010/main" val="13661294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PROPERTY OF WINDBEAM RISK ANALYTICS, LLC</a:t>
            </a:r>
            <a:endParaRPr lang="en-US" dirty="0"/>
          </a:p>
        </p:txBody>
      </p:sp>
      <p:sp>
        <p:nvSpPr>
          <p:cNvPr id="5" name="Slide Number Placeholder 4"/>
          <p:cNvSpPr>
            <a:spLocks noGrp="1"/>
          </p:cNvSpPr>
          <p:nvPr>
            <p:ph type="sldNum" sz="quarter" idx="12"/>
          </p:nvPr>
        </p:nvSpPr>
        <p:spPr/>
        <p:txBody>
          <a:bodyPr/>
          <a:lstStyle/>
          <a:p>
            <a:fld id="{2F067EB2-6527-ED4A-87C7-DF4E4193F380}" type="slidenum">
              <a:rPr lang="en-US" smtClean="0"/>
              <a:t>61</a:t>
            </a:fld>
            <a:endParaRPr lang="en-US" dirty="0"/>
          </a:p>
        </p:txBody>
      </p:sp>
    </p:spTree>
    <p:extLst>
      <p:ext uri="{BB962C8B-B14F-4D97-AF65-F5344CB8AC3E}">
        <p14:creationId xmlns:p14="http://schemas.microsoft.com/office/powerpoint/2010/main" val="10122665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PROPERTY OF WINDBEAM RISK ANALYTICS, LLC</a:t>
            </a:r>
            <a:endParaRPr lang="en-US" dirty="0"/>
          </a:p>
        </p:txBody>
      </p:sp>
      <p:sp>
        <p:nvSpPr>
          <p:cNvPr id="3" name="Slide Number Placeholder 2"/>
          <p:cNvSpPr>
            <a:spLocks noGrp="1"/>
          </p:cNvSpPr>
          <p:nvPr>
            <p:ph type="sldNum" sz="quarter" idx="12"/>
          </p:nvPr>
        </p:nvSpPr>
        <p:spPr/>
        <p:txBody>
          <a:bodyPr/>
          <a:lstStyle/>
          <a:p>
            <a:fld id="{2F067EB2-6527-ED4A-87C7-DF4E4193F380}" type="slidenum">
              <a:rPr lang="en-US" smtClean="0"/>
              <a:t>62</a:t>
            </a:fld>
            <a:endParaRPr lang="en-US" dirty="0"/>
          </a:p>
        </p:txBody>
      </p:sp>
      <p:sp>
        <p:nvSpPr>
          <p:cNvPr id="4" name="TextBox 3"/>
          <p:cNvSpPr txBox="1"/>
          <p:nvPr/>
        </p:nvSpPr>
        <p:spPr>
          <a:xfrm>
            <a:off x="3225800" y="1587500"/>
            <a:ext cx="3486852" cy="2862322"/>
          </a:xfrm>
          <a:prstGeom prst="rect">
            <a:avLst/>
          </a:prstGeom>
          <a:noFill/>
        </p:spPr>
        <p:txBody>
          <a:bodyPr wrap="none" rtlCol="0">
            <a:spAutoFit/>
          </a:bodyPr>
          <a:lstStyle/>
          <a:p>
            <a:r>
              <a:rPr lang="en-US" dirty="0" smtClean="0"/>
              <a:t>CONTACT INFO:</a:t>
            </a:r>
          </a:p>
          <a:p>
            <a:endParaRPr lang="en-US" dirty="0"/>
          </a:p>
          <a:p>
            <a:endParaRPr lang="en-US" dirty="0" smtClean="0"/>
          </a:p>
          <a:p>
            <a:r>
              <a:rPr lang="en-US" dirty="0" smtClean="0"/>
              <a:t>Donna Marie Howe, CFA</a:t>
            </a:r>
          </a:p>
          <a:p>
            <a:r>
              <a:rPr lang="en-US" dirty="0" smtClean="0"/>
              <a:t>CEO &amp; Founder</a:t>
            </a:r>
          </a:p>
          <a:p>
            <a:r>
              <a:rPr lang="en-US" dirty="0" smtClean="0"/>
              <a:t>Windbeam Risk Analytics, LLC</a:t>
            </a:r>
          </a:p>
          <a:p>
            <a:endParaRPr lang="en-US" dirty="0"/>
          </a:p>
          <a:p>
            <a:r>
              <a:rPr lang="en-US" dirty="0" smtClean="0">
                <a:ln>
                  <a:solidFill>
                    <a:schemeClr val="accent1"/>
                  </a:solidFill>
                </a:ln>
                <a:pattFill prst="pct5">
                  <a:fgClr>
                    <a:schemeClr val="accent1">
                      <a:tint val="40000"/>
                      <a:hueOff val="0"/>
                      <a:satOff val="0"/>
                      <a:lumOff val="0"/>
                    </a:schemeClr>
                  </a:fgClr>
                  <a:bgClr>
                    <a:schemeClr val="bg1"/>
                  </a:bgClr>
                </a:pattFill>
                <a:hlinkClick r:id="rId2"/>
              </a:rPr>
              <a:t>donna@windbeamrisk.co</a:t>
            </a:r>
            <a:endParaRPr lang="en-US" dirty="0" smtClean="0">
              <a:ln>
                <a:solidFill>
                  <a:schemeClr val="accent1"/>
                </a:solidFill>
              </a:ln>
              <a:pattFill prst="pct5">
                <a:fgClr>
                  <a:schemeClr val="accent1">
                    <a:tint val="40000"/>
                    <a:hueOff val="0"/>
                    <a:satOff val="0"/>
                    <a:lumOff val="0"/>
                  </a:schemeClr>
                </a:fgClr>
                <a:bgClr>
                  <a:schemeClr val="bg1"/>
                </a:bgClr>
              </a:pattFill>
            </a:endParaRPr>
          </a:p>
          <a:p>
            <a:r>
              <a:rPr lang="en-US" dirty="0" smtClean="0">
                <a:ln>
                  <a:solidFill>
                    <a:schemeClr val="accent1"/>
                  </a:solidFill>
                </a:ln>
                <a:pattFill prst="pct5">
                  <a:fgClr>
                    <a:schemeClr val="accent1">
                      <a:tint val="40000"/>
                      <a:hueOff val="0"/>
                      <a:satOff val="0"/>
                      <a:lumOff val="0"/>
                    </a:schemeClr>
                  </a:fgClr>
                  <a:bgClr>
                    <a:schemeClr val="bg1"/>
                  </a:bgClr>
                </a:pattFill>
                <a:hlinkClick r:id="rId3"/>
              </a:rPr>
              <a:t>www.windbeamrisk.com</a:t>
            </a:r>
            <a:endParaRPr lang="en-US" dirty="0" smtClean="0">
              <a:ln>
                <a:solidFill>
                  <a:schemeClr val="accent1"/>
                </a:solidFill>
              </a:ln>
              <a:pattFill prst="pct5">
                <a:fgClr>
                  <a:schemeClr val="accent1">
                    <a:tint val="40000"/>
                    <a:hueOff val="0"/>
                    <a:satOff val="0"/>
                    <a:lumOff val="0"/>
                  </a:schemeClr>
                </a:fgClr>
                <a:bgClr>
                  <a:schemeClr val="bg1"/>
                </a:bgClr>
              </a:pattFill>
            </a:endParaRPr>
          </a:p>
          <a:p>
            <a:endParaRPr lang="en-US" dirty="0">
              <a:ln>
                <a:solidFill>
                  <a:schemeClr val="accent1"/>
                </a:solidFill>
              </a:ln>
              <a:pattFill prst="pct5">
                <a:fgClr>
                  <a:schemeClr val="accent1">
                    <a:tint val="40000"/>
                    <a:hueOff val="0"/>
                    <a:satOff val="0"/>
                    <a:lumOff val="0"/>
                  </a:schemeClr>
                </a:fgClr>
                <a:bgClr>
                  <a:schemeClr val="bg1"/>
                </a:bgClr>
              </a:pattFill>
            </a:endParaRPr>
          </a:p>
        </p:txBody>
      </p:sp>
    </p:spTree>
    <p:extLst>
      <p:ext uri="{BB962C8B-B14F-4D97-AF65-F5344CB8AC3E}">
        <p14:creationId xmlns:p14="http://schemas.microsoft.com/office/powerpoint/2010/main" val="799193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a:t>
            </a:r>
            <a:endParaRPr lang="en-US" dirty="0"/>
          </a:p>
        </p:txBody>
      </p:sp>
      <p:sp>
        <p:nvSpPr>
          <p:cNvPr id="3" name="Content Placeholder 2"/>
          <p:cNvSpPr>
            <a:spLocks noGrp="1"/>
          </p:cNvSpPr>
          <p:nvPr>
            <p:ph idx="1"/>
          </p:nvPr>
        </p:nvSpPr>
        <p:spPr/>
        <p:txBody>
          <a:bodyPr/>
          <a:lstStyle/>
          <a:p>
            <a:pPr>
              <a:lnSpc>
                <a:spcPct val="80000"/>
              </a:lnSpc>
              <a:spcBef>
                <a:spcPct val="0"/>
              </a:spcBef>
              <a:buClr>
                <a:schemeClr val="accent2"/>
              </a:buClr>
            </a:pPr>
            <a:r>
              <a:rPr lang="en-US" sz="2000" dirty="0">
                <a:latin typeface="Calibri" charset="0"/>
              </a:rPr>
              <a:t>Utilize a range of analytic methods to measure the risks in client portfolios:</a:t>
            </a:r>
          </a:p>
          <a:p>
            <a:pPr lvl="2">
              <a:lnSpc>
                <a:spcPct val="70000"/>
              </a:lnSpc>
              <a:spcBef>
                <a:spcPct val="10000"/>
              </a:spcBef>
            </a:pPr>
            <a:r>
              <a:rPr lang="en-US" dirty="0">
                <a:latin typeface="Calibri" charset="0"/>
              </a:rPr>
              <a:t>Evaluating </a:t>
            </a:r>
            <a:r>
              <a:rPr lang="ja-JP" altLang="en-US">
                <a:latin typeface="Calibri" charset="0"/>
              </a:rPr>
              <a:t>“</a:t>
            </a:r>
            <a:r>
              <a:rPr lang="en-US" altLang="ja-JP" dirty="0">
                <a:latin typeface="Calibri" charset="0"/>
              </a:rPr>
              <a:t>portfolio stress loss</a:t>
            </a:r>
            <a:r>
              <a:rPr lang="ja-JP" altLang="en-US">
                <a:latin typeface="Calibri" charset="0"/>
              </a:rPr>
              <a:t>”</a:t>
            </a:r>
            <a:r>
              <a:rPr lang="en-US" altLang="ja-JP" dirty="0">
                <a:latin typeface="Calibri" charset="0"/>
              </a:rPr>
              <a:t> based on a conservative product-customized stress-shock model</a:t>
            </a:r>
          </a:p>
          <a:p>
            <a:pPr lvl="2">
              <a:lnSpc>
                <a:spcPct val="70000"/>
              </a:lnSpc>
              <a:spcBef>
                <a:spcPct val="10000"/>
              </a:spcBef>
            </a:pPr>
            <a:r>
              <a:rPr lang="en-US" dirty="0">
                <a:latin typeface="Calibri" charset="0"/>
              </a:rPr>
              <a:t>Assessing significant concentrations within client portfolios </a:t>
            </a:r>
          </a:p>
          <a:p>
            <a:pPr lvl="2">
              <a:lnSpc>
                <a:spcPct val="70000"/>
              </a:lnSpc>
              <a:spcBef>
                <a:spcPct val="10000"/>
              </a:spcBef>
            </a:pPr>
            <a:r>
              <a:rPr lang="en-US" dirty="0">
                <a:latin typeface="Calibri" charset="0"/>
              </a:rPr>
              <a:t>Approval process for large and complex trades</a:t>
            </a:r>
          </a:p>
          <a:p>
            <a:pPr lvl="2">
              <a:lnSpc>
                <a:spcPct val="70000"/>
              </a:lnSpc>
              <a:spcBef>
                <a:spcPct val="10000"/>
              </a:spcBef>
            </a:pPr>
            <a:r>
              <a:rPr lang="en-US" dirty="0">
                <a:latin typeface="Calibri" charset="0"/>
              </a:rPr>
              <a:t>Know the major client and their risks within the Business.</a:t>
            </a:r>
          </a:p>
          <a:p>
            <a:pPr lvl="2">
              <a:lnSpc>
                <a:spcPct val="70000"/>
              </a:lnSpc>
              <a:spcBef>
                <a:spcPct val="10000"/>
              </a:spcBef>
            </a:pPr>
            <a:r>
              <a:rPr lang="en-US" dirty="0">
                <a:latin typeface="Calibri" charset="0"/>
              </a:rPr>
              <a:t>Have a process to validate accurate </a:t>
            </a:r>
            <a:r>
              <a:rPr lang="en-US" dirty="0" smtClean="0">
                <a:latin typeface="Calibri" charset="0"/>
              </a:rPr>
              <a:t>pricing</a:t>
            </a:r>
          </a:p>
          <a:p>
            <a:pPr lvl="2">
              <a:lnSpc>
                <a:spcPct val="70000"/>
              </a:lnSpc>
              <a:spcBef>
                <a:spcPct val="10000"/>
              </a:spcBef>
            </a:pPr>
            <a:endParaRPr lang="en-US" dirty="0">
              <a:latin typeface="Calibri" charset="0"/>
            </a:endParaRPr>
          </a:p>
          <a:p>
            <a:pPr lvl="2">
              <a:lnSpc>
                <a:spcPct val="70000"/>
              </a:lnSpc>
              <a:spcBef>
                <a:spcPct val="10000"/>
              </a:spcBef>
            </a:pPr>
            <a:endParaRPr lang="en-US" dirty="0">
              <a:latin typeface="Calibri" charset="0"/>
            </a:endParaRPr>
          </a:p>
          <a:p>
            <a:pPr lvl="1">
              <a:lnSpc>
                <a:spcPct val="80000"/>
              </a:lnSpc>
              <a:spcBef>
                <a:spcPct val="0"/>
              </a:spcBef>
            </a:pPr>
            <a:endParaRPr lang="en-US" sz="2200" dirty="0">
              <a:latin typeface="Calibri" charset="0"/>
            </a:endParaRPr>
          </a:p>
          <a:p>
            <a:pPr>
              <a:lnSpc>
                <a:spcPct val="80000"/>
              </a:lnSpc>
              <a:spcBef>
                <a:spcPct val="0"/>
              </a:spcBef>
              <a:buClr>
                <a:schemeClr val="accent2"/>
              </a:buClr>
            </a:pPr>
            <a:r>
              <a:rPr lang="en-US" sz="2200" dirty="0">
                <a:latin typeface="Calibri" charset="0"/>
              </a:rPr>
              <a:t>And not forgetting, a healthy dose of human judgment:</a:t>
            </a:r>
          </a:p>
          <a:p>
            <a:pPr lvl="2">
              <a:lnSpc>
                <a:spcPct val="70000"/>
              </a:lnSpc>
              <a:spcBef>
                <a:spcPct val="10000"/>
              </a:spcBef>
            </a:pPr>
            <a:r>
              <a:rPr lang="en-US" dirty="0">
                <a:latin typeface="Calibri" charset="0"/>
              </a:rPr>
              <a:t>Risk team oversees risk and margin decisions in the business.</a:t>
            </a:r>
          </a:p>
          <a:p>
            <a:pPr lvl="2">
              <a:lnSpc>
                <a:spcPct val="70000"/>
              </a:lnSpc>
              <a:spcBef>
                <a:spcPct val="10000"/>
              </a:spcBef>
            </a:pPr>
            <a:r>
              <a:rPr lang="en-US" dirty="0">
                <a:latin typeface="Calibri" charset="0"/>
              </a:rPr>
              <a:t>Risk Committee with senior business &amp; support area persons: approves all major risk decisions;</a:t>
            </a:r>
          </a:p>
          <a:p>
            <a:pPr lvl="2">
              <a:lnSpc>
                <a:spcPct val="70000"/>
              </a:lnSpc>
              <a:spcBef>
                <a:spcPct val="10000"/>
              </a:spcBef>
            </a:pPr>
            <a:r>
              <a:rPr lang="en-US" dirty="0">
                <a:latin typeface="Calibri" charset="0"/>
              </a:rPr>
              <a:t>Continual dialogue with clients and Credits to evaluate clients</a:t>
            </a:r>
            <a:r>
              <a:rPr lang="ja-JP" altLang="en-US">
                <a:latin typeface="Calibri" charset="0"/>
              </a:rPr>
              <a:t>’</a:t>
            </a:r>
            <a:r>
              <a:rPr lang="en-US" altLang="ja-JP" dirty="0">
                <a:latin typeface="Calibri" charset="0"/>
              </a:rPr>
              <a:t> creditworthiness.</a:t>
            </a:r>
          </a:p>
          <a:p>
            <a:pPr>
              <a:lnSpc>
                <a:spcPct val="80000"/>
              </a:lnSpc>
            </a:pPr>
            <a:endParaRPr lang="en-US" sz="1100" dirty="0">
              <a:latin typeface="Calibri" charset="0"/>
            </a:endParaRPr>
          </a:p>
        </p:txBody>
      </p:sp>
      <p:sp>
        <p:nvSpPr>
          <p:cNvPr id="4" name="Slide Number Placeholder 3"/>
          <p:cNvSpPr>
            <a:spLocks noGrp="1"/>
          </p:cNvSpPr>
          <p:nvPr>
            <p:ph type="sldNum" sz="quarter" idx="12"/>
          </p:nvPr>
        </p:nvSpPr>
        <p:spPr/>
        <p:txBody>
          <a:bodyPr/>
          <a:lstStyle/>
          <a:p>
            <a:pPr>
              <a:defRPr/>
            </a:pPr>
            <a:fld id="{30F5BE7F-C308-AA44-A475-6FDBF0285C05}" type="slidenum">
              <a:rPr lang="zh-TW" altLang="en-US" smtClean="0"/>
              <a:pPr>
                <a:defRPr/>
              </a:pPr>
              <a:t>7</a:t>
            </a:fld>
            <a:endParaRPr lang="en-US" altLang="zh-TW" dirty="0"/>
          </a:p>
        </p:txBody>
      </p:sp>
      <p:sp>
        <p:nvSpPr>
          <p:cNvPr id="5" name="Footer Placeholder 4"/>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3199552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nvPr>
        </p:nvGraphicFramePr>
        <p:xfrm>
          <a:off x="533400" y="1371600"/>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6332" name="Slide Number Placeholder 10"/>
          <p:cNvSpPr>
            <a:spLocks noGrp="1"/>
          </p:cNvSpPr>
          <p:nvPr>
            <p:ph type="sldNum"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Frutiger 55 Roman" charset="0"/>
                <a:ea typeface="ＭＳ Ｐゴシック" charset="0"/>
                <a:cs typeface="ＭＳ Ｐゴシック" charset="0"/>
              </a:defRPr>
            </a:lvl1pPr>
            <a:lvl2pPr marL="675274" indent="-259721" eaLnBrk="0" hangingPunct="0">
              <a:defRPr sz="2200">
                <a:solidFill>
                  <a:schemeClr val="tx1"/>
                </a:solidFill>
                <a:latin typeface="Frutiger 55 Roman" charset="0"/>
                <a:ea typeface="ＭＳ Ｐゴシック" charset="0"/>
              </a:defRPr>
            </a:lvl2pPr>
            <a:lvl3pPr marL="1038883" indent="-207776" eaLnBrk="0" hangingPunct="0">
              <a:defRPr sz="2200">
                <a:solidFill>
                  <a:schemeClr val="tx1"/>
                </a:solidFill>
                <a:latin typeface="Frutiger 55 Roman" charset="0"/>
                <a:ea typeface="ＭＳ Ｐゴシック" charset="0"/>
              </a:defRPr>
            </a:lvl3pPr>
            <a:lvl4pPr marL="1454436" indent="-207776" eaLnBrk="0" hangingPunct="0">
              <a:defRPr sz="2200">
                <a:solidFill>
                  <a:schemeClr val="tx1"/>
                </a:solidFill>
                <a:latin typeface="Frutiger 55 Roman" charset="0"/>
                <a:ea typeface="ＭＳ Ｐゴシック" charset="0"/>
              </a:defRPr>
            </a:lvl4pPr>
            <a:lvl5pPr marL="1869990" indent="-207776" eaLnBrk="0" hangingPunct="0">
              <a:defRPr sz="2200">
                <a:solidFill>
                  <a:schemeClr val="tx1"/>
                </a:solidFill>
                <a:latin typeface="Frutiger 55 Roman" charset="0"/>
                <a:ea typeface="ＭＳ Ｐゴシック" charset="0"/>
              </a:defRPr>
            </a:lvl5pPr>
            <a:lvl6pPr marL="2285542" indent="-207776" eaLnBrk="0" fontAlgn="base" hangingPunct="0">
              <a:spcBef>
                <a:spcPct val="0"/>
              </a:spcBef>
              <a:spcAft>
                <a:spcPct val="0"/>
              </a:spcAft>
              <a:defRPr sz="2200">
                <a:solidFill>
                  <a:schemeClr val="tx1"/>
                </a:solidFill>
                <a:latin typeface="Frutiger 55 Roman" charset="0"/>
                <a:ea typeface="ＭＳ Ｐゴシック" charset="0"/>
              </a:defRPr>
            </a:lvl6pPr>
            <a:lvl7pPr marL="2701096" indent="-207776" eaLnBrk="0" fontAlgn="base" hangingPunct="0">
              <a:spcBef>
                <a:spcPct val="0"/>
              </a:spcBef>
              <a:spcAft>
                <a:spcPct val="0"/>
              </a:spcAft>
              <a:defRPr sz="2200">
                <a:solidFill>
                  <a:schemeClr val="tx1"/>
                </a:solidFill>
                <a:latin typeface="Frutiger 55 Roman" charset="0"/>
                <a:ea typeface="ＭＳ Ｐゴシック" charset="0"/>
              </a:defRPr>
            </a:lvl7pPr>
            <a:lvl8pPr marL="3116649" indent="-207776" eaLnBrk="0" fontAlgn="base" hangingPunct="0">
              <a:spcBef>
                <a:spcPct val="0"/>
              </a:spcBef>
              <a:spcAft>
                <a:spcPct val="0"/>
              </a:spcAft>
              <a:defRPr sz="2200">
                <a:solidFill>
                  <a:schemeClr val="tx1"/>
                </a:solidFill>
                <a:latin typeface="Frutiger 55 Roman" charset="0"/>
                <a:ea typeface="ＭＳ Ｐゴシック" charset="0"/>
              </a:defRPr>
            </a:lvl8pPr>
            <a:lvl9pPr marL="3532203" indent="-207776" eaLnBrk="0" fontAlgn="base" hangingPunct="0">
              <a:spcBef>
                <a:spcPct val="0"/>
              </a:spcBef>
              <a:spcAft>
                <a:spcPct val="0"/>
              </a:spcAft>
              <a:defRPr sz="2200">
                <a:solidFill>
                  <a:schemeClr val="tx1"/>
                </a:solidFill>
                <a:latin typeface="Frutiger 55 Roman" charset="0"/>
                <a:ea typeface="ＭＳ Ｐゴシック" charset="0"/>
              </a:defRPr>
            </a:lvl9pPr>
          </a:lstStyle>
          <a:p>
            <a:fld id="{C83F7C90-E4FF-CA47-80AF-2255EB10954E}" type="slidenum">
              <a:rPr lang="en-US" sz="1200">
                <a:solidFill>
                  <a:srgbClr val="898989"/>
                </a:solidFill>
                <a:latin typeface="Optima" charset="0"/>
                <a:cs typeface="Optima" charset="0"/>
              </a:rPr>
              <a:pPr/>
              <a:t>8</a:t>
            </a:fld>
            <a:endParaRPr lang="en-US" sz="1200" dirty="0">
              <a:solidFill>
                <a:srgbClr val="898989"/>
              </a:solidFill>
              <a:latin typeface="Optima" charset="0"/>
              <a:cs typeface="Optima" charset="0"/>
            </a:endParaRPr>
          </a:p>
        </p:txBody>
      </p:sp>
      <p:sp>
        <p:nvSpPr>
          <p:cNvPr id="56324" name="Title 1"/>
          <p:cNvSpPr>
            <a:spLocks noGrp="1"/>
          </p:cNvSpPr>
          <p:nvPr>
            <p:ph type="title" idx="4294967295"/>
          </p:nvPr>
        </p:nvSpPr>
        <p:spPr>
          <a:xfrm>
            <a:off x="685512" y="350693"/>
            <a:ext cx="8458488" cy="564284"/>
          </a:xfrm>
        </p:spPr>
        <p:txBody>
          <a:bodyPr>
            <a:normAutofit fontScale="90000"/>
          </a:bodyPr>
          <a:lstStyle/>
          <a:p>
            <a:pPr eaLnBrk="1" hangingPunct="1"/>
            <a:r>
              <a:rPr lang="en-US" dirty="0">
                <a:latin typeface="Calibri" charset="0"/>
              </a:rPr>
              <a:t>The Risk Management Process</a:t>
            </a:r>
          </a:p>
        </p:txBody>
      </p:sp>
      <p:sp>
        <p:nvSpPr>
          <p:cNvPr id="14" name="Oval 13"/>
          <p:cNvSpPr>
            <a:spLocks noChangeArrowheads="1"/>
          </p:cNvSpPr>
          <p:nvPr/>
        </p:nvSpPr>
        <p:spPr bwMode="auto">
          <a:xfrm>
            <a:off x="4000501" y="2971512"/>
            <a:ext cx="1280103" cy="1280102"/>
          </a:xfrm>
          <a:prstGeom prst="ellipse">
            <a:avLst/>
          </a:prstGeom>
          <a:solidFill>
            <a:schemeClr val="bg2"/>
          </a:solidFill>
          <a:ln w="9525">
            <a:solidFill>
              <a:srgbClr val="06033B"/>
            </a:solidFill>
            <a:round/>
            <a:headEnd/>
            <a:tailEnd/>
          </a:ln>
          <a:effectLst>
            <a:outerShdw blurRad="40000" dist="23000" dir="5400000" rotWithShape="0">
              <a:srgbClr val="000000">
                <a:alpha val="34999"/>
              </a:srgbClr>
            </a:outerShdw>
          </a:effectLst>
        </p:spPr>
        <p:txBody>
          <a:bodyPr lIns="91422" tIns="45711" rIns="91422" bIns="45711" anchor="ctr"/>
          <a:lstStyle/>
          <a:p>
            <a:pPr algn="ctr">
              <a:defRPr/>
            </a:pPr>
            <a:endParaRPr lang="en-US" dirty="0">
              <a:solidFill>
                <a:schemeClr val="lt1"/>
              </a:solidFill>
              <a:latin typeface="+mn-lt"/>
              <a:ea typeface="+mn-ea"/>
              <a:cs typeface="+mn-cs"/>
            </a:endParaRPr>
          </a:p>
        </p:txBody>
      </p:sp>
      <p:grpSp>
        <p:nvGrpSpPr>
          <p:cNvPr id="2" name="Group 7"/>
          <p:cNvGrpSpPr/>
          <p:nvPr/>
        </p:nvGrpSpPr>
        <p:grpSpPr>
          <a:xfrm>
            <a:off x="3200400" y="2057400"/>
            <a:ext cx="2895600" cy="3124200"/>
            <a:chOff x="3541899" y="2357773"/>
            <a:chExt cx="1602999" cy="1570972"/>
          </a:xfrm>
          <a:noFill/>
          <a:scene3d>
            <a:camera prst="orthographicFront">
              <a:rot lat="0" lon="0" rev="0"/>
            </a:camera>
            <a:lightRig rig="brightRoom" dir="t">
              <a:rot lat="0" lon="0" rev="19680000"/>
            </a:lightRig>
          </a:scene3d>
        </p:grpSpPr>
        <p:sp>
          <p:nvSpPr>
            <p:cNvPr id="10" name="Oval 4"/>
            <p:cNvSpPr/>
            <p:nvPr/>
          </p:nvSpPr>
          <p:spPr>
            <a:xfrm>
              <a:off x="3787973" y="2587837"/>
              <a:ext cx="1133491" cy="1110844"/>
            </a:xfrm>
            <a:prstGeom prst="rect">
              <a:avLst/>
            </a:prstGeom>
            <a:grpFill/>
            <a:ln>
              <a:noFill/>
            </a:ln>
          </p:spPr>
          <p:style>
            <a:lnRef idx="2">
              <a:schemeClr val="accent3"/>
            </a:lnRef>
            <a:fillRef idx="1">
              <a:schemeClr val="lt1"/>
            </a:fillRef>
            <a:effectRef idx="0">
              <a:schemeClr val="accent3"/>
            </a:effectRef>
            <a:fontRef idx="minor">
              <a:schemeClr val="dk1"/>
            </a:fontRef>
          </p:style>
          <p:txBody>
            <a:bodyPr lIns="50800" tIns="50800" rIns="50800" bIns="50800" spcCol="1270" anchor="ctr">
              <a:sp3d extrusionH="12700" contourW="12700" prstMaterial="softEdge">
                <a:bevelT w="254000" h="254000"/>
                <a:bevelB w="254000" h="254000"/>
                <a:contourClr>
                  <a:srgbClr val="06033B"/>
                </a:contourClr>
              </a:sp3d>
            </a:bodyPr>
            <a:lstStyle/>
            <a:p>
              <a:pPr algn="ctr" defTabSz="1777644">
                <a:lnSpc>
                  <a:spcPct val="90000"/>
                </a:lnSpc>
                <a:spcAft>
                  <a:spcPct val="35000"/>
                </a:spcAft>
                <a:defRPr/>
              </a:pPr>
              <a:r>
                <a:rPr lang="en-US" cap="all" spc="600" dirty="0">
                  <a:solidFill>
                    <a:schemeClr val="tx1"/>
                  </a:solidFill>
                  <a:latin typeface="Optima"/>
                  <a:cs typeface="Optima"/>
                </a:rPr>
                <a:t>Risk</a:t>
              </a:r>
            </a:p>
          </p:txBody>
        </p:sp>
        <p:sp>
          <p:nvSpPr>
            <p:cNvPr id="9" name="Oval 8"/>
            <p:cNvSpPr/>
            <p:nvPr/>
          </p:nvSpPr>
          <p:spPr>
            <a:xfrm>
              <a:off x="3541899" y="2357773"/>
              <a:ext cx="1602999" cy="1570972"/>
            </a:xfrm>
            <a:prstGeom prst="ellipse">
              <a:avLst/>
            </a:prstGeom>
            <a:grpFill/>
            <a:ln>
              <a:noFill/>
            </a:ln>
          </p:spPr>
          <p:style>
            <a:lnRef idx="2">
              <a:schemeClr val="accent3"/>
            </a:lnRef>
            <a:fillRef idx="1">
              <a:schemeClr val="lt1"/>
            </a:fillRef>
            <a:effectRef idx="0">
              <a:schemeClr val="accent3"/>
            </a:effectRef>
            <a:fontRef idx="minor">
              <a:schemeClr val="dk1"/>
            </a:fontRef>
          </p:style>
        </p:sp>
      </p:grpSp>
      <p:sp>
        <p:nvSpPr>
          <p:cNvPr id="15" name="Circular Arrow 14"/>
          <p:cNvSpPr>
            <a:spLocks/>
          </p:cNvSpPr>
          <p:nvPr/>
        </p:nvSpPr>
        <p:spPr>
          <a:xfrm rot="60000">
            <a:off x="4000876" y="2970182"/>
            <a:ext cx="1280160" cy="1188720"/>
          </a:xfrm>
          <a:prstGeom prst="circularArrow">
            <a:avLst/>
          </a:prstGeom>
          <a:solidFill>
            <a:srgbClr val="3D9F17"/>
          </a:solidFill>
          <a:ln w="12700">
            <a:noFill/>
          </a:ln>
          <a:effectLst>
            <a:outerShdw blurRad="50800" dist="50800" dir="5520000" algn="tl" rotWithShape="0">
              <a:srgbClr val="000000">
                <a:alpha val="43137"/>
              </a:srgbClr>
            </a:outerShdw>
          </a:effectLst>
          <a:scene3d>
            <a:camera prst="orthographicFront"/>
            <a:lightRig rig="threePt" dir="t"/>
          </a:scene3d>
          <a:sp3d>
            <a:bevelT/>
          </a:sp3d>
        </p:spPr>
        <p:style>
          <a:lnRef idx="0">
            <a:scrgbClr r="0" g="0" b="0"/>
          </a:lnRef>
          <a:fillRef idx="3">
            <a:scrgbClr r="0" g="0" b="0"/>
          </a:fillRef>
          <a:effectRef idx="2">
            <a:scrgbClr r="0" g="0" b="0"/>
          </a:effectRef>
          <a:fontRef idx="minor">
            <a:schemeClr val="dk1">
              <a:hueOff val="0"/>
              <a:satOff val="0"/>
              <a:lumOff val="0"/>
              <a:alphaOff val="0"/>
            </a:schemeClr>
          </a:fontRef>
        </p:style>
      </p:sp>
      <p:sp>
        <p:nvSpPr>
          <p:cNvPr id="16" name="Circular Arrow 15"/>
          <p:cNvSpPr>
            <a:spLocks/>
          </p:cNvSpPr>
          <p:nvPr/>
        </p:nvSpPr>
        <p:spPr>
          <a:xfrm rot="10800000">
            <a:off x="4005073" y="3080512"/>
            <a:ext cx="1280160" cy="1188720"/>
          </a:xfrm>
          <a:prstGeom prst="circularArrow">
            <a:avLst/>
          </a:prstGeom>
          <a:solidFill>
            <a:srgbClr val="3D9F17"/>
          </a:solidFill>
          <a:ln w="12700">
            <a:noFill/>
          </a:ln>
          <a:effectLst>
            <a:outerShdw blurRad="50800" dist="38100" dir="2700000" algn="tl" rotWithShape="0">
              <a:srgbClr val="000000">
                <a:alpha val="43000"/>
              </a:srgbClr>
            </a:outerShdw>
          </a:effectLst>
          <a:scene3d>
            <a:camera prst="orthographicFront"/>
            <a:lightRig rig="threePt" dir="t"/>
          </a:scene3d>
          <a:sp3d>
            <a:bevelT/>
          </a:sp3d>
        </p:spPr>
        <p:style>
          <a:lnRef idx="0">
            <a:schemeClr val="lt1">
              <a:hueOff val="0"/>
              <a:satOff val="0"/>
              <a:lumOff val="0"/>
              <a:alphaOff val="0"/>
            </a:schemeClr>
          </a:lnRef>
          <a:fillRef idx="3">
            <a:scrgbClr r="0" g="0" b="0"/>
          </a:fillRef>
          <a:effectRef idx="2">
            <a:scrgbClr r="0" g="0" b="0"/>
          </a:effectRef>
          <a:fontRef idx="minor">
            <a:schemeClr val="dk1">
              <a:hueOff val="0"/>
              <a:satOff val="0"/>
              <a:lumOff val="0"/>
              <a:alphaOff val="0"/>
            </a:schemeClr>
          </a:fontRef>
        </p:style>
      </p:sp>
      <p:sp>
        <p:nvSpPr>
          <p:cNvPr id="18" name="Rectangle 17"/>
          <p:cNvSpPr/>
          <p:nvPr/>
        </p:nvSpPr>
        <p:spPr>
          <a:xfrm>
            <a:off x="0" y="6729559"/>
            <a:ext cx="9155545" cy="141432"/>
          </a:xfrm>
          <a:prstGeom prst="rect">
            <a:avLst/>
          </a:prstGeom>
          <a:solidFill>
            <a:srgbClr val="09054B"/>
          </a:solidFill>
          <a:ln>
            <a:solidFill>
              <a:srgbClr val="09054B">
                <a:alpha val="5000"/>
              </a:srgbClr>
            </a:solidFill>
          </a:ln>
          <a:effectLst/>
        </p:spPr>
        <p:style>
          <a:lnRef idx="1">
            <a:schemeClr val="accent1"/>
          </a:lnRef>
          <a:fillRef idx="3">
            <a:schemeClr val="accent1"/>
          </a:fillRef>
          <a:effectRef idx="2">
            <a:schemeClr val="accent1"/>
          </a:effectRef>
          <a:fontRef idx="minor">
            <a:schemeClr val="lt1"/>
          </a:fontRef>
        </p:style>
        <p:txBody>
          <a:bodyPr lIns="91422" tIns="45711" rIns="91422" bIns="45711" anchor="ctr"/>
          <a:lstStyle/>
          <a:p>
            <a:pPr algn="ctr">
              <a:defRPr/>
            </a:pPr>
            <a:endParaRPr lang="en-US" dirty="0"/>
          </a:p>
        </p:txBody>
      </p:sp>
      <p:sp>
        <p:nvSpPr>
          <p:cNvPr id="24" name="Left Arrow 23"/>
          <p:cNvSpPr/>
          <p:nvPr/>
        </p:nvSpPr>
        <p:spPr bwMode="auto">
          <a:xfrm>
            <a:off x="6705024" y="2590512"/>
            <a:ext cx="2210955" cy="838488"/>
          </a:xfrm>
          <a:prstGeom prst="leftArrow">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lIns="91422" tIns="45711" rIns="91422" bIns="45711"/>
          <a:lstStyle/>
          <a:p>
            <a:pPr>
              <a:defRPr/>
            </a:pPr>
            <a:r>
              <a:rPr lang="en-US" sz="1400" dirty="0">
                <a:solidFill>
                  <a:schemeClr val="bg1"/>
                </a:solidFill>
                <a:latin typeface="Arial" charset="0"/>
                <a:ea typeface="ＭＳ Ｐゴシック" pitchFamily="28" charset="-128"/>
              </a:rPr>
              <a:t>Methodology Choices</a:t>
            </a:r>
          </a:p>
        </p:txBody>
      </p:sp>
    </p:spTree>
    <p:extLst>
      <p:ext uri="{BB962C8B-B14F-4D97-AF65-F5344CB8AC3E}">
        <p14:creationId xmlns:p14="http://schemas.microsoft.com/office/powerpoint/2010/main" val="1447538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x-none" dirty="0"/>
              <a:t>The simplest way to get a VAR?</a:t>
            </a:r>
          </a:p>
        </p:txBody>
      </p:sp>
      <p:sp>
        <p:nvSpPr>
          <p:cNvPr id="46083" name="Content Placeholder 2"/>
          <p:cNvSpPr>
            <a:spLocks noGrp="1"/>
          </p:cNvSpPr>
          <p:nvPr>
            <p:ph sz="half" idx="1"/>
          </p:nvPr>
        </p:nvSpPr>
        <p:spPr>
          <a:xfrm>
            <a:off x="457490" y="1477818"/>
            <a:ext cx="5791488" cy="2332182"/>
          </a:xfrm>
        </p:spPr>
        <p:txBody>
          <a:bodyPr/>
          <a:lstStyle/>
          <a:p>
            <a:pPr eaLnBrk="1" hangingPunct="1"/>
            <a:r>
              <a:rPr lang="en-US" altLang="x-none" sz="2000" dirty="0"/>
              <a:t>Get the current positions</a:t>
            </a:r>
          </a:p>
          <a:p>
            <a:pPr eaLnBrk="1" hangingPunct="1"/>
            <a:r>
              <a:rPr lang="en-US" altLang="x-none" sz="2000" dirty="0"/>
              <a:t>Get the values of the current positions</a:t>
            </a:r>
          </a:p>
          <a:p>
            <a:pPr eaLnBrk="1" hangingPunct="1"/>
            <a:r>
              <a:rPr lang="en-US" altLang="x-none" sz="2000" dirty="0"/>
              <a:t>Get volatility assumptions for the positions</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801665528"/>
              </p:ext>
            </p:extLst>
          </p:nvPr>
        </p:nvGraphicFramePr>
        <p:xfrm>
          <a:off x="426129" y="2578099"/>
          <a:ext cx="8260382" cy="3231739"/>
        </p:xfrm>
        <a:graphic>
          <a:graphicData uri="http://schemas.openxmlformats.org/drawingml/2006/table">
            <a:tbl>
              <a:tblPr/>
              <a:tblGrid>
                <a:gridCol w="910005"/>
                <a:gridCol w="757860"/>
                <a:gridCol w="1085117"/>
                <a:gridCol w="2157317"/>
                <a:gridCol w="1723843"/>
                <a:gridCol w="1626240"/>
              </a:tblGrid>
              <a:tr h="1494361">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400" b="1" i="0" u="none" strike="noStrike" cap="none" normalizeH="0" baseline="0" dirty="0">
                          <a:ln>
                            <a:noFill/>
                          </a:ln>
                          <a:solidFill>
                            <a:srgbClr val="FFFFFF"/>
                          </a:solidFill>
                          <a:effectLst/>
                          <a:latin typeface="Calibri" charset="0"/>
                        </a:rPr>
                        <a:t>Position</a:t>
                      </a:r>
                    </a:p>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400" b="1" i="0" u="none" strike="noStrike" cap="none" normalizeH="0" baseline="0" dirty="0">
                          <a:ln>
                            <a:noFill/>
                          </a:ln>
                          <a:solidFill>
                            <a:srgbClr val="FFFFFF"/>
                          </a:solidFill>
                          <a:effectLst/>
                          <a:latin typeface="Calibri" charset="0"/>
                        </a:rPr>
                        <a:t>Value</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400" b="1" i="0" u="none" strike="noStrike" cap="none" normalizeH="0" baseline="0" dirty="0">
                          <a:ln>
                            <a:noFill/>
                          </a:ln>
                          <a:solidFill>
                            <a:srgbClr val="FFFFFF"/>
                          </a:solidFill>
                          <a:effectLst/>
                          <a:latin typeface="Calibri" charset="0"/>
                        </a:rPr>
                        <a:t>Asset</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400" b="1" i="0" u="none" strike="noStrike" cap="none" normalizeH="0" baseline="0" dirty="0">
                          <a:ln>
                            <a:noFill/>
                          </a:ln>
                          <a:solidFill>
                            <a:srgbClr val="FFFFFF"/>
                          </a:solidFill>
                          <a:effectLst/>
                          <a:latin typeface="Calibri" charset="0"/>
                        </a:rPr>
                        <a:t>Volatility over 10 day time horizon</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400" b="1" i="0" u="none" strike="noStrike" cap="none" normalizeH="0" baseline="0" dirty="0">
                          <a:ln>
                            <a:noFill/>
                          </a:ln>
                          <a:solidFill>
                            <a:srgbClr val="FFFFFF"/>
                          </a:solidFill>
                          <a:effectLst/>
                          <a:latin typeface="Calibri" charset="0"/>
                        </a:rPr>
                        <a:t>If price declines 1 standard deviation, then new asset values is…</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3100">
                          <a:solidFill>
                            <a:schemeClr val="tx1"/>
                          </a:solidFill>
                          <a:latin typeface="Calibri" charset="0"/>
                        </a:defRPr>
                      </a:lvl1pPr>
                      <a:lvl2pPr marL="742950" indent="-285750" eaLnBrk="0" hangingPunct="0">
                        <a:spcBef>
                          <a:spcPct val="20000"/>
                        </a:spcBef>
                        <a:buFont typeface="Arial" charset="0"/>
                        <a:defRPr sz="2700">
                          <a:solidFill>
                            <a:schemeClr val="tx1"/>
                          </a:solidFill>
                          <a:latin typeface="Calibri" charset="0"/>
                        </a:defRPr>
                      </a:lvl2pPr>
                      <a:lvl3pPr marL="1143000" indent="-228600" eaLnBrk="0" hangingPunct="0">
                        <a:spcBef>
                          <a:spcPct val="20000"/>
                        </a:spcBef>
                        <a:buFont typeface="Arial" charset="0"/>
                        <a:defRPr sz="2200">
                          <a:solidFill>
                            <a:schemeClr val="tx1"/>
                          </a:solidFill>
                          <a:latin typeface="Calibri" charset="0"/>
                        </a:defRPr>
                      </a:lvl3pPr>
                      <a:lvl4pPr marL="1600200" indent="-228600" eaLnBrk="0" hangingPunct="0">
                        <a:spcBef>
                          <a:spcPct val="20000"/>
                        </a:spcBef>
                        <a:buFont typeface="Arial" charset="0"/>
                        <a:defRPr sz="2000">
                          <a:solidFill>
                            <a:schemeClr val="tx1"/>
                          </a:solidFill>
                          <a:latin typeface="Calibri" charset="0"/>
                        </a:defRPr>
                      </a:lvl4pPr>
                      <a:lvl5pPr marL="2057400" indent="-228600" eaLnBrk="0" hangingPunct="0">
                        <a:spcBef>
                          <a:spcPct val="20000"/>
                        </a:spcBef>
                        <a:buFont typeface="Arial" charset="0"/>
                        <a:defRPr sz="2000">
                          <a:solidFill>
                            <a:schemeClr val="tx1"/>
                          </a:solidFill>
                          <a:latin typeface="Calibri" charset="0"/>
                        </a:defRPr>
                      </a:lvl5pPr>
                      <a:lvl6pPr marL="2514600" indent="-228600" eaLnBrk="0" fontAlgn="base" hangingPunct="0">
                        <a:spcBef>
                          <a:spcPct val="20000"/>
                        </a:spcBef>
                        <a:spcAft>
                          <a:spcPct val="0"/>
                        </a:spcAft>
                        <a:buFont typeface="Arial" charset="0"/>
                        <a:defRPr sz="2000">
                          <a:solidFill>
                            <a:schemeClr val="tx1"/>
                          </a:solidFill>
                          <a:latin typeface="Calibri" charset="0"/>
                        </a:defRPr>
                      </a:lvl6pPr>
                      <a:lvl7pPr marL="2971800" indent="-228600" eaLnBrk="0" fontAlgn="base" hangingPunct="0">
                        <a:spcBef>
                          <a:spcPct val="20000"/>
                        </a:spcBef>
                        <a:spcAft>
                          <a:spcPct val="0"/>
                        </a:spcAft>
                        <a:buFont typeface="Arial" charset="0"/>
                        <a:defRPr sz="2000">
                          <a:solidFill>
                            <a:schemeClr val="tx1"/>
                          </a:solidFill>
                          <a:latin typeface="Calibri" charset="0"/>
                        </a:defRPr>
                      </a:lvl7pPr>
                      <a:lvl8pPr marL="3429000" indent="-228600" eaLnBrk="0" fontAlgn="base" hangingPunct="0">
                        <a:spcBef>
                          <a:spcPct val="20000"/>
                        </a:spcBef>
                        <a:spcAft>
                          <a:spcPct val="0"/>
                        </a:spcAft>
                        <a:buFont typeface="Arial" charset="0"/>
                        <a:defRPr sz="2000">
                          <a:solidFill>
                            <a:schemeClr val="tx1"/>
                          </a:solidFill>
                          <a:latin typeface="Calibri" charset="0"/>
                        </a:defRPr>
                      </a:lvl8pPr>
                      <a:lvl9pPr marL="3886200" indent="-228600"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400" b="1" i="0" u="none" strike="noStrike" cap="none" normalizeH="0" baseline="0" dirty="0">
                          <a:ln>
                            <a:noFill/>
                          </a:ln>
                          <a:solidFill>
                            <a:srgbClr val="FFFFFF"/>
                          </a:solidFill>
                          <a:effectLst/>
                          <a:latin typeface="Calibri" charset="0"/>
                        </a:rPr>
                        <a:t>68% chance over 10 days that the asset will lose no more than…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x-none" sz="1400" b="1" i="0" u="none" strike="noStrike" cap="none" normalizeH="0" baseline="0" dirty="0">
                        <a:ln>
                          <a:noFill/>
                        </a:ln>
                        <a:solidFill>
                          <a:srgbClr val="FFFFFF"/>
                        </a:solidFill>
                        <a:effectLst/>
                        <a:latin typeface="Calibri"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400" b="1" i="0" u="none" strike="noStrike" cap="none" normalizeH="0" baseline="0" dirty="0">
                          <a:ln>
                            <a:noFill/>
                          </a:ln>
                          <a:solidFill>
                            <a:srgbClr val="FFFFFF"/>
                          </a:solidFill>
                          <a:effectLst/>
                          <a:latin typeface="Calibri" charset="0"/>
                        </a:rPr>
                        <a:t>VaR (95%) is approximately 2.33 standard deviations so VaR =</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78783">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10,000</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ABC</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10%</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(1-10%)* 10,000 = 9,000</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10,000- 9,000 = 1,000</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2,330</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78783">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50,000</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DEF</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6%</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(1-6%)* 50,000 = 47,000</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50,000 – 47,000 = 3,000</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7,000</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78783">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25,000</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XYZ</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25%</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(1-25%)* 25,000 = 18,750</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25,000 – 18,750 = 6,250</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1004888" eaLnBrk="0" hangingPunct="0">
                        <a:spcBef>
                          <a:spcPct val="20000"/>
                        </a:spcBef>
                        <a:buFont typeface="Arial" charset="0"/>
                        <a:defRPr sz="3100">
                          <a:solidFill>
                            <a:schemeClr val="tx1"/>
                          </a:solidFill>
                          <a:latin typeface="Calibri" charset="0"/>
                        </a:defRPr>
                      </a:lvl1pPr>
                      <a:lvl2pPr marL="742950" indent="-285750" defTabSz="1004888" eaLnBrk="0" hangingPunct="0">
                        <a:spcBef>
                          <a:spcPct val="20000"/>
                        </a:spcBef>
                        <a:buFont typeface="Arial" charset="0"/>
                        <a:defRPr sz="2700">
                          <a:solidFill>
                            <a:schemeClr val="tx1"/>
                          </a:solidFill>
                          <a:latin typeface="Calibri" charset="0"/>
                        </a:defRPr>
                      </a:lvl2pPr>
                      <a:lvl3pPr marL="1143000" indent="-228600" defTabSz="1004888" eaLnBrk="0" hangingPunct="0">
                        <a:spcBef>
                          <a:spcPct val="20000"/>
                        </a:spcBef>
                        <a:buFont typeface="Arial" charset="0"/>
                        <a:defRPr sz="2200">
                          <a:solidFill>
                            <a:schemeClr val="tx1"/>
                          </a:solidFill>
                          <a:latin typeface="Calibri" charset="0"/>
                        </a:defRPr>
                      </a:lvl3pPr>
                      <a:lvl4pPr marL="1600200" indent="-228600" defTabSz="1004888" eaLnBrk="0" hangingPunct="0">
                        <a:spcBef>
                          <a:spcPct val="20000"/>
                        </a:spcBef>
                        <a:buFont typeface="Arial" charset="0"/>
                        <a:defRPr sz="2000">
                          <a:solidFill>
                            <a:schemeClr val="tx1"/>
                          </a:solidFill>
                          <a:latin typeface="Calibri" charset="0"/>
                        </a:defRPr>
                      </a:lvl4pPr>
                      <a:lvl5pPr marL="2057400" indent="-228600" defTabSz="1004888" eaLnBrk="0" hangingPunct="0">
                        <a:spcBef>
                          <a:spcPct val="20000"/>
                        </a:spcBef>
                        <a:buFont typeface="Arial" charset="0"/>
                        <a:defRPr sz="2000">
                          <a:solidFill>
                            <a:schemeClr val="tx1"/>
                          </a:solidFill>
                          <a:latin typeface="Calibri" charset="0"/>
                        </a:defRPr>
                      </a:lvl5pPr>
                      <a:lvl6pPr marL="2514600" indent="-228600" defTabSz="1004888" eaLnBrk="0" fontAlgn="base" hangingPunct="0">
                        <a:spcBef>
                          <a:spcPct val="20000"/>
                        </a:spcBef>
                        <a:spcAft>
                          <a:spcPct val="0"/>
                        </a:spcAft>
                        <a:buFont typeface="Arial" charset="0"/>
                        <a:defRPr sz="2000">
                          <a:solidFill>
                            <a:schemeClr val="tx1"/>
                          </a:solidFill>
                          <a:latin typeface="Calibri" charset="0"/>
                        </a:defRPr>
                      </a:lvl6pPr>
                      <a:lvl7pPr marL="2971800" indent="-228600" defTabSz="1004888" eaLnBrk="0" fontAlgn="base" hangingPunct="0">
                        <a:spcBef>
                          <a:spcPct val="20000"/>
                        </a:spcBef>
                        <a:spcAft>
                          <a:spcPct val="0"/>
                        </a:spcAft>
                        <a:buFont typeface="Arial" charset="0"/>
                        <a:defRPr sz="2000">
                          <a:solidFill>
                            <a:schemeClr val="tx1"/>
                          </a:solidFill>
                          <a:latin typeface="Calibri" charset="0"/>
                        </a:defRPr>
                      </a:lvl7pPr>
                      <a:lvl8pPr marL="3429000" indent="-228600" defTabSz="1004888" eaLnBrk="0" fontAlgn="base" hangingPunct="0">
                        <a:spcBef>
                          <a:spcPct val="20000"/>
                        </a:spcBef>
                        <a:spcAft>
                          <a:spcPct val="0"/>
                        </a:spcAft>
                        <a:buFont typeface="Arial" charset="0"/>
                        <a:defRPr sz="2000">
                          <a:solidFill>
                            <a:schemeClr val="tx1"/>
                          </a:solidFill>
                          <a:latin typeface="Calibri" charset="0"/>
                        </a:defRPr>
                      </a:lvl8pPr>
                      <a:lvl9pPr marL="3886200" indent="-228600" defTabSz="1004888" eaLnBrk="0" fontAlgn="base" hangingPunct="0">
                        <a:spcBef>
                          <a:spcPct val="20000"/>
                        </a:spcBef>
                        <a:spcAft>
                          <a:spcPct val="0"/>
                        </a:spcAft>
                        <a:buFont typeface="Arial" charset="0"/>
                        <a:defRPr sz="2000">
                          <a:solidFill>
                            <a:schemeClr val="tx1"/>
                          </a:solidFill>
                          <a:latin typeface="Calibri" charset="0"/>
                        </a:defRPr>
                      </a:lvl9pPr>
                    </a:lstStyle>
                    <a:p>
                      <a:pPr marL="0" marR="0" lvl="0" indent="0" algn="l" defTabSz="1004888"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dirty="0">
                          <a:ln>
                            <a:noFill/>
                          </a:ln>
                          <a:solidFill>
                            <a:srgbClr val="000000"/>
                          </a:solidFill>
                          <a:effectLst/>
                          <a:latin typeface="Calibri" charset="0"/>
                        </a:rPr>
                        <a:t>14,580</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14377" name="Slide Number Placeholder 4"/>
          <p:cNvSpPr>
            <a:spLocks noGrp="1"/>
          </p:cNvSpPr>
          <p:nvPr>
            <p:ph type="sldNum" sz="quarter" idx="12"/>
          </p:nvPr>
        </p:nvSpPr>
        <p:spPr/>
        <p:txBody>
          <a:bodyPr/>
          <a:lstStyle>
            <a:lvl1pPr eaLnBrk="0" hangingPunct="0">
              <a:defRPr>
                <a:solidFill>
                  <a:schemeClr val="tx1"/>
                </a:solidFill>
                <a:latin typeface="Frutiger 55 Roman" charset="0"/>
              </a:defRPr>
            </a:lvl1pPr>
            <a:lvl2pPr marL="675416" indent="-259775" eaLnBrk="0" hangingPunct="0">
              <a:defRPr>
                <a:solidFill>
                  <a:schemeClr val="tx1"/>
                </a:solidFill>
                <a:latin typeface="Frutiger 55 Roman" charset="0"/>
              </a:defRPr>
            </a:lvl2pPr>
            <a:lvl3pPr marL="1039101" indent="-207820" eaLnBrk="0" hangingPunct="0">
              <a:defRPr>
                <a:solidFill>
                  <a:schemeClr val="tx1"/>
                </a:solidFill>
                <a:latin typeface="Frutiger 55 Roman" charset="0"/>
              </a:defRPr>
            </a:lvl3pPr>
            <a:lvl4pPr marL="1454742" indent="-207820" eaLnBrk="0" hangingPunct="0">
              <a:defRPr>
                <a:solidFill>
                  <a:schemeClr val="tx1"/>
                </a:solidFill>
                <a:latin typeface="Frutiger 55 Roman" charset="0"/>
              </a:defRPr>
            </a:lvl4pPr>
            <a:lvl5pPr marL="1870382" indent="-207820" eaLnBrk="0" hangingPunct="0">
              <a:defRPr>
                <a:solidFill>
                  <a:schemeClr val="tx1"/>
                </a:solidFill>
                <a:latin typeface="Frutiger 55 Roman" charset="0"/>
              </a:defRPr>
            </a:lvl5pPr>
            <a:lvl6pPr marL="2286023" indent="-207820" eaLnBrk="0" fontAlgn="base" hangingPunct="0">
              <a:spcBef>
                <a:spcPct val="0"/>
              </a:spcBef>
              <a:spcAft>
                <a:spcPct val="0"/>
              </a:spcAft>
              <a:defRPr>
                <a:solidFill>
                  <a:schemeClr val="tx1"/>
                </a:solidFill>
                <a:latin typeface="Frutiger 55 Roman" charset="0"/>
              </a:defRPr>
            </a:lvl6pPr>
            <a:lvl7pPr marL="2701663" indent="-207820" eaLnBrk="0" fontAlgn="base" hangingPunct="0">
              <a:spcBef>
                <a:spcPct val="0"/>
              </a:spcBef>
              <a:spcAft>
                <a:spcPct val="0"/>
              </a:spcAft>
              <a:defRPr>
                <a:solidFill>
                  <a:schemeClr val="tx1"/>
                </a:solidFill>
                <a:latin typeface="Frutiger 55 Roman" charset="0"/>
              </a:defRPr>
            </a:lvl7pPr>
            <a:lvl8pPr marL="3117304" indent="-207820" eaLnBrk="0" fontAlgn="base" hangingPunct="0">
              <a:spcBef>
                <a:spcPct val="0"/>
              </a:spcBef>
              <a:spcAft>
                <a:spcPct val="0"/>
              </a:spcAft>
              <a:defRPr>
                <a:solidFill>
                  <a:schemeClr val="tx1"/>
                </a:solidFill>
                <a:latin typeface="Frutiger 55 Roman" charset="0"/>
              </a:defRPr>
            </a:lvl8pPr>
            <a:lvl9pPr marL="3532944" indent="-207820" eaLnBrk="0" fontAlgn="base" hangingPunct="0">
              <a:spcBef>
                <a:spcPct val="0"/>
              </a:spcBef>
              <a:spcAft>
                <a:spcPct val="0"/>
              </a:spcAft>
              <a:defRPr>
                <a:solidFill>
                  <a:schemeClr val="tx1"/>
                </a:solidFill>
                <a:latin typeface="Frutiger 55 Roman" charset="0"/>
              </a:defRPr>
            </a:lvl9pPr>
          </a:lstStyle>
          <a:p>
            <a:fld id="{61D49887-8820-424C-AFD7-19C9C40CD204}" type="slidenum">
              <a:rPr lang="en-US" altLang="x-none">
                <a:solidFill>
                  <a:srgbClr val="898989"/>
                </a:solidFill>
                <a:latin typeface="Arial" charset="0"/>
                <a:ea typeface="MS PGothic" charset="-128"/>
              </a:rPr>
              <a:pPr/>
              <a:t>9</a:t>
            </a:fld>
            <a:endParaRPr lang="en-US" altLang="x-none" dirty="0">
              <a:solidFill>
                <a:srgbClr val="898989"/>
              </a:solidFill>
              <a:latin typeface="Arial" charset="0"/>
              <a:ea typeface="MS PGothic" charset="-128"/>
            </a:endParaRPr>
          </a:p>
        </p:txBody>
      </p:sp>
      <p:sp>
        <p:nvSpPr>
          <p:cNvPr id="2" name="Footer Placeholder 1"/>
          <p:cNvSpPr>
            <a:spLocks noGrp="1"/>
          </p:cNvSpPr>
          <p:nvPr>
            <p:ph type="ftr" sz="quarter" idx="11"/>
          </p:nvPr>
        </p:nvSpPr>
        <p:spPr/>
        <p:txBody>
          <a:bodyPr/>
          <a:lstStyle/>
          <a:p>
            <a:r>
              <a:rPr lang="en-US" dirty="0" smtClean="0"/>
              <a:t>PROPERTY OF WINDBEAM RISK ANALYTICS, LLC</a:t>
            </a:r>
            <a:endParaRPr lang="en-US" dirty="0"/>
          </a:p>
        </p:txBody>
      </p:sp>
    </p:spTree>
    <p:extLst>
      <p:ext uri="{BB962C8B-B14F-4D97-AF65-F5344CB8AC3E}">
        <p14:creationId xmlns:p14="http://schemas.microsoft.com/office/powerpoint/2010/main" val="19235373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LIDE_TYPE" val="BODY"/>
</p:tagLst>
</file>

<file path=ppt/tags/tag10.xml><?xml version="1.0" encoding="utf-8"?>
<p:tagLst xmlns:a="http://schemas.openxmlformats.org/drawingml/2006/main" xmlns:r="http://schemas.openxmlformats.org/officeDocument/2006/relationships" xmlns:p="http://schemas.openxmlformats.org/presentationml/2006/main">
  <p:tag name="SLIDE_TYPE" val="BODY"/>
</p:tagLst>
</file>

<file path=ppt/tags/tag11.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2.xml><?xml version="1.0" encoding="utf-8"?>
<p:tagLst xmlns:a="http://schemas.openxmlformats.org/drawingml/2006/main" xmlns:r="http://schemas.openxmlformats.org/officeDocument/2006/relationships" xmlns:p="http://schemas.openxmlformats.org/presentationml/2006/main">
  <p:tag name="SLIDE_TYPE" val="BODY"/>
</p:tagLst>
</file>

<file path=ppt/tags/tag13.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4.xml><?xml version="1.0" encoding="utf-8"?>
<p:tagLst xmlns:a="http://schemas.openxmlformats.org/drawingml/2006/main" xmlns:r="http://schemas.openxmlformats.org/officeDocument/2006/relationships" xmlns:p="http://schemas.openxmlformats.org/presentationml/2006/main">
  <p:tag name="SLIDE_TYPE" val="BODY"/>
</p:tagLst>
</file>

<file path=ppt/tags/tag15.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6.xml><?xml version="1.0" encoding="utf-8"?>
<p:tagLst xmlns:a="http://schemas.openxmlformats.org/drawingml/2006/main" xmlns:r="http://schemas.openxmlformats.org/officeDocument/2006/relationships" xmlns:p="http://schemas.openxmlformats.org/presentationml/2006/main">
  <p:tag name="SLIDE_TYPE" val="BODY"/>
</p:tagLst>
</file>

<file path=ppt/tags/tag17.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18.xml><?xml version="1.0" encoding="utf-8"?>
<p:tagLst xmlns:a="http://schemas.openxmlformats.org/drawingml/2006/main" xmlns:r="http://schemas.openxmlformats.org/officeDocument/2006/relationships" xmlns:p="http://schemas.openxmlformats.org/presentationml/2006/main">
  <p:tag name="SLIDE_TYPE" val="BODY"/>
</p:tagLst>
</file>

<file path=ppt/tags/tag19.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2.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20.xml><?xml version="1.0" encoding="utf-8"?>
<p:tagLst xmlns:a="http://schemas.openxmlformats.org/drawingml/2006/main" xmlns:r="http://schemas.openxmlformats.org/officeDocument/2006/relationships" xmlns:p="http://schemas.openxmlformats.org/presentationml/2006/main">
  <p:tag name="SLIDE_TYPE" val="BODY"/>
</p:tagLst>
</file>

<file path=ppt/tags/tag21.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22.xml><?xml version="1.0" encoding="utf-8"?>
<p:tagLst xmlns:a="http://schemas.openxmlformats.org/drawingml/2006/main" xmlns:r="http://schemas.openxmlformats.org/officeDocument/2006/relationships" xmlns:p="http://schemas.openxmlformats.org/presentationml/2006/main">
  <p:tag name="SLIDE_TYPE" val="BODY"/>
</p:tagLst>
</file>

<file path=ppt/tags/tag23.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24.xml><?xml version="1.0" encoding="utf-8"?>
<p:tagLst xmlns:a="http://schemas.openxmlformats.org/drawingml/2006/main" xmlns:r="http://schemas.openxmlformats.org/officeDocument/2006/relationships" xmlns:p="http://schemas.openxmlformats.org/presentationml/2006/main">
  <p:tag name="SLIDE_TYPE" val="BODY"/>
</p:tagLst>
</file>

<file path=ppt/tags/tag25.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3.xml><?xml version="1.0" encoding="utf-8"?>
<p:tagLst xmlns:a="http://schemas.openxmlformats.org/drawingml/2006/main" xmlns:r="http://schemas.openxmlformats.org/officeDocument/2006/relationships" xmlns:p="http://schemas.openxmlformats.org/presentationml/2006/main">
  <p:tag name="SLIDE_TYPE" val="BODY"/>
</p:tagLst>
</file>

<file path=ppt/tags/tag4.xml><?xml version="1.0" encoding="utf-8"?>
<p:tagLst xmlns:a="http://schemas.openxmlformats.org/drawingml/2006/main" xmlns:r="http://schemas.openxmlformats.org/officeDocument/2006/relationships" xmlns:p="http://schemas.openxmlformats.org/presentationml/2006/main">
  <p:tag name="TEXT_TYPE" val="PAGE HEADING"/>
</p:tagLst>
</file>

<file path=ppt/tags/tag5.xml><?xml version="1.0" encoding="utf-8"?>
<p:tagLst xmlns:a="http://schemas.openxmlformats.org/drawingml/2006/main" xmlns:r="http://schemas.openxmlformats.org/officeDocument/2006/relationships" xmlns:p="http://schemas.openxmlformats.org/presentationml/2006/main">
  <p:tag name="SLIDE_TYPE" val="BODY"/>
</p:tagLst>
</file>

<file path=ppt/tags/tag6.xml><?xml version="1.0" encoding="utf-8"?>
<p:tagLst xmlns:a="http://schemas.openxmlformats.org/drawingml/2006/main" xmlns:r="http://schemas.openxmlformats.org/officeDocument/2006/relationships" xmlns:p="http://schemas.openxmlformats.org/presentationml/2006/main">
  <p:tag name="SLIDE_TYPE" val="BODY"/>
</p:tagLst>
</file>

<file path=ppt/tags/tag7.xml><?xml version="1.0" encoding="utf-8"?>
<p:tagLst xmlns:a="http://schemas.openxmlformats.org/drawingml/2006/main" xmlns:r="http://schemas.openxmlformats.org/officeDocument/2006/relationships" xmlns:p="http://schemas.openxmlformats.org/presentationml/2006/main">
  <p:tag name="SLIDE_TYPE" val="BODY"/>
</p:tagLst>
</file>

<file path=ppt/tags/tag8.xml><?xml version="1.0" encoding="utf-8"?>
<p:tagLst xmlns:a="http://schemas.openxmlformats.org/drawingml/2006/main" xmlns:r="http://schemas.openxmlformats.org/officeDocument/2006/relationships" xmlns:p="http://schemas.openxmlformats.org/presentationml/2006/main">
  <p:tag name="SLIDE_TYPE" val="BODY"/>
</p:tagLst>
</file>

<file path=ppt/tags/tag9.xml><?xml version="1.0" encoding="utf-8"?>
<p:tagLst xmlns:a="http://schemas.openxmlformats.org/drawingml/2006/main" xmlns:r="http://schemas.openxmlformats.org/officeDocument/2006/relationships" xmlns:p="http://schemas.openxmlformats.org/presentationml/2006/main">
  <p:tag name="TEXT_TYPE" val="PAGE HEADING"/>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ＭＳ Ｐ明朝"/>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
    <a:dk1>
      <a:srgbClr val="000000"/>
    </a:dk1>
    <a:lt1>
      <a:srgbClr val="FFFFFF"/>
    </a:lt1>
    <a:dk2>
      <a:srgbClr val="D79C00"/>
    </a:dk2>
    <a:lt2>
      <a:srgbClr val="909090"/>
    </a:lt2>
    <a:accent1>
      <a:srgbClr val="98001A"/>
    </a:accent1>
    <a:accent2>
      <a:srgbClr val="0E83D1"/>
    </a:accent2>
    <a:accent3>
      <a:srgbClr val="FFFFFF"/>
    </a:accent3>
    <a:accent4>
      <a:srgbClr val="000000"/>
    </a:accent4>
    <a:accent5>
      <a:srgbClr val="CAAAAB"/>
    </a:accent5>
    <a:accent6>
      <a:srgbClr val="0C76BD"/>
    </a:accent6>
    <a:hlink>
      <a:srgbClr val="FB6B00"/>
    </a:hlink>
    <a:folHlink>
      <a:srgbClr val="679900"/>
    </a:folHlink>
  </a:clrScheme>
  <a:fontScheme name="The Hartford 200 PowerPoint 12Feb09">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
    <a:dk1>
      <a:srgbClr val="000000"/>
    </a:dk1>
    <a:lt1>
      <a:srgbClr val="FFFFFF"/>
    </a:lt1>
    <a:dk2>
      <a:srgbClr val="D79C00"/>
    </a:dk2>
    <a:lt2>
      <a:srgbClr val="909090"/>
    </a:lt2>
    <a:accent1>
      <a:srgbClr val="98001A"/>
    </a:accent1>
    <a:accent2>
      <a:srgbClr val="0E83D1"/>
    </a:accent2>
    <a:accent3>
      <a:srgbClr val="FFFFFF"/>
    </a:accent3>
    <a:accent4>
      <a:srgbClr val="000000"/>
    </a:accent4>
    <a:accent5>
      <a:srgbClr val="CAAAAB"/>
    </a:accent5>
    <a:accent6>
      <a:srgbClr val="0C76BD"/>
    </a:accent6>
    <a:hlink>
      <a:srgbClr val="FB6B00"/>
    </a:hlink>
    <a:folHlink>
      <a:srgbClr val="679900"/>
    </a:folHlink>
  </a:clrScheme>
  <a:fontScheme name="The Hartford 200 PowerPoint 12Feb09">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
    <a:dk1>
      <a:srgbClr val="000000"/>
    </a:dk1>
    <a:lt1>
      <a:srgbClr val="FFFFFF"/>
    </a:lt1>
    <a:dk2>
      <a:srgbClr val="D79C00"/>
    </a:dk2>
    <a:lt2>
      <a:srgbClr val="909090"/>
    </a:lt2>
    <a:accent1>
      <a:srgbClr val="98001A"/>
    </a:accent1>
    <a:accent2>
      <a:srgbClr val="0E83D1"/>
    </a:accent2>
    <a:accent3>
      <a:srgbClr val="FFFFFF"/>
    </a:accent3>
    <a:accent4>
      <a:srgbClr val="000000"/>
    </a:accent4>
    <a:accent5>
      <a:srgbClr val="CAAAAB"/>
    </a:accent5>
    <a:accent6>
      <a:srgbClr val="0C76BD"/>
    </a:accent6>
    <a:hlink>
      <a:srgbClr val="FB6B00"/>
    </a:hlink>
    <a:folHlink>
      <a:srgbClr val="679900"/>
    </a:folHlink>
  </a:clrScheme>
  <a:fontScheme name="The Hartford 200 PowerPoint 12Feb09">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
    <a:dk1>
      <a:srgbClr val="000000"/>
    </a:dk1>
    <a:lt1>
      <a:srgbClr val="FFFFFF"/>
    </a:lt1>
    <a:dk2>
      <a:srgbClr val="D79C00"/>
    </a:dk2>
    <a:lt2>
      <a:srgbClr val="909090"/>
    </a:lt2>
    <a:accent1>
      <a:srgbClr val="98001A"/>
    </a:accent1>
    <a:accent2>
      <a:srgbClr val="0E83D1"/>
    </a:accent2>
    <a:accent3>
      <a:srgbClr val="FFFFFF"/>
    </a:accent3>
    <a:accent4>
      <a:srgbClr val="000000"/>
    </a:accent4>
    <a:accent5>
      <a:srgbClr val="CAAAAB"/>
    </a:accent5>
    <a:accent6>
      <a:srgbClr val="0C76BD"/>
    </a:accent6>
    <a:hlink>
      <a:srgbClr val="FB6B00"/>
    </a:hlink>
    <a:folHlink>
      <a:srgbClr val="679900"/>
    </a:folHlink>
  </a:clrScheme>
  <a:fontScheme name="The Hartford 200 PowerPoint 12Feb09">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Apothecary.thmx</Template>
  <TotalTime>6935</TotalTime>
  <Words>3169</Words>
  <Application>Microsoft Macintosh PowerPoint</Application>
  <PresentationFormat>On-screen Show (4:3)</PresentationFormat>
  <Paragraphs>649</Paragraphs>
  <Slides>62</Slides>
  <Notes>22</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62</vt:i4>
      </vt:variant>
    </vt:vector>
  </HeadingPairs>
  <TitlesOfParts>
    <vt:vector size="82" baseType="lpstr">
      <vt:lpstr>Arial Black</vt:lpstr>
      <vt:lpstr>Arial Unicode MS</vt:lpstr>
      <vt:lpstr>Book Antiqua</vt:lpstr>
      <vt:lpstr>Calibri</vt:lpstr>
      <vt:lpstr>Century Gothic</vt:lpstr>
      <vt:lpstr>Frutiger 55 Roman</vt:lpstr>
      <vt:lpstr>Mangal</vt:lpstr>
      <vt:lpstr>MS PGothic</vt:lpstr>
      <vt:lpstr>ＭＳ Ｐゴシック</vt:lpstr>
      <vt:lpstr>ＭＳ Ｐ明朝</vt:lpstr>
      <vt:lpstr>ＭＳ ゴシック</vt:lpstr>
      <vt:lpstr>Optima</vt:lpstr>
      <vt:lpstr>PMingLiU</vt:lpstr>
      <vt:lpstr>Symbol</vt:lpstr>
      <vt:lpstr>Times</vt:lpstr>
      <vt:lpstr>微軟正黑體</vt:lpstr>
      <vt:lpstr>微软雅黑</vt:lpstr>
      <vt:lpstr>新細明體</vt:lpstr>
      <vt:lpstr>Arial</vt:lpstr>
      <vt:lpstr>Apothecary</vt:lpstr>
      <vt:lpstr>Donna Marie Howe CEO &amp; Founder  Windbeam Risk Analytics, LLC  APR 19, 2017</vt:lpstr>
      <vt:lpstr>Table of Contents</vt:lpstr>
      <vt:lpstr>TABLE OF CONTENTS</vt:lpstr>
      <vt:lpstr>introduction</vt:lpstr>
      <vt:lpstr>Risk-managing the Buy Side</vt:lpstr>
      <vt:lpstr>Types of buy-side firms</vt:lpstr>
      <vt:lpstr>What to do?</vt:lpstr>
      <vt:lpstr>The Risk Management Process</vt:lpstr>
      <vt:lpstr>The simplest way to get a VAR?</vt:lpstr>
      <vt:lpstr>Then what? Correlation kicks in</vt:lpstr>
      <vt:lpstr>Flaws in the assumptions</vt:lpstr>
      <vt:lpstr>Structures</vt:lpstr>
      <vt:lpstr>Not all Structures See Risk the Same</vt:lpstr>
      <vt:lpstr>Stand-alone Funds</vt:lpstr>
      <vt:lpstr>Master-Feeder Structures</vt:lpstr>
      <vt:lpstr>Fund of Funds</vt:lpstr>
      <vt:lpstr>Indexed Funds</vt:lpstr>
      <vt:lpstr>Mutual Funds (Active Management)</vt:lpstr>
      <vt:lpstr>Insurance Risk</vt:lpstr>
      <vt:lpstr>Insurance Risk Process</vt:lpstr>
      <vt:lpstr>Broker-Dealers</vt:lpstr>
      <vt:lpstr>STRATEGIES</vt:lpstr>
      <vt:lpstr>Principal/agent</vt:lpstr>
      <vt:lpstr>Alpha vs. beta</vt:lpstr>
      <vt:lpstr>Beta</vt:lpstr>
      <vt:lpstr>beta</vt:lpstr>
      <vt:lpstr>Alpha</vt:lpstr>
      <vt:lpstr>Non-market Risks</vt:lpstr>
      <vt:lpstr>More non-financial</vt:lpstr>
      <vt:lpstr>Due diligence</vt:lpstr>
      <vt:lpstr>Score Cards</vt:lpstr>
      <vt:lpstr>LEVERAGE</vt:lpstr>
      <vt:lpstr>Leverage &amp; NAV</vt:lpstr>
      <vt:lpstr>How do you get leverage?</vt:lpstr>
      <vt:lpstr>Definitions</vt:lpstr>
      <vt:lpstr>Margin Games</vt:lpstr>
      <vt:lpstr>Why Prime Brokerage?</vt:lpstr>
      <vt:lpstr>How else to get Leverage?</vt:lpstr>
      <vt:lpstr>Collateral and Credit Risk</vt:lpstr>
      <vt:lpstr>Leverage &amp; Liquidity</vt:lpstr>
      <vt:lpstr>Liquidity</vt:lpstr>
      <vt:lpstr>Liquidity</vt:lpstr>
      <vt:lpstr>Liquidity – a buy-side definition</vt:lpstr>
      <vt:lpstr>New Rules</vt:lpstr>
      <vt:lpstr>Liquidity Measures</vt:lpstr>
      <vt:lpstr>Close-out risk</vt:lpstr>
      <vt:lpstr>Common risk tools</vt:lpstr>
      <vt:lpstr>Introduction to New Metric: Tracking Error</vt:lpstr>
      <vt:lpstr>Here’s an example…</vt:lpstr>
      <vt:lpstr>Arrives at the Distribution of Excess Returns</vt:lpstr>
      <vt:lpstr>Caveats</vt:lpstr>
      <vt:lpstr>Systemic Risk</vt:lpstr>
      <vt:lpstr>So if systemic risk is market risk…</vt:lpstr>
      <vt:lpstr>Tracking Error as an Attribution Tool</vt:lpstr>
      <vt:lpstr>Credit Risk for the Buy-Side</vt:lpstr>
      <vt:lpstr>PowerPoint Presentation</vt:lpstr>
      <vt:lpstr>Credit Exposure Reporting</vt:lpstr>
      <vt:lpstr>PowerPoint Presentation</vt:lpstr>
      <vt:lpstr>Stress Testing &amp; Scenario Analysis</vt:lpstr>
      <vt:lpstr>Stress Variables and Economics</vt:lpstr>
      <vt:lpstr>PowerPoint Presentation</vt:lpstr>
      <vt:lpstr>PowerPoint Presentation</vt:lpstr>
    </vt:vector>
  </TitlesOfParts>
  <Company>Windbeam Risk Analytics, LLC</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Donna Howe</dc:creator>
  <cp:lastModifiedBy>Hongchao Pan</cp:lastModifiedBy>
  <cp:revision>28</cp:revision>
  <dcterms:created xsi:type="dcterms:W3CDTF">2016-02-05T13:48:41Z</dcterms:created>
  <dcterms:modified xsi:type="dcterms:W3CDTF">2017-04-20T01:08:52Z</dcterms:modified>
</cp:coreProperties>
</file>