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4572000" cy="257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4"/>
  </p:normalViewPr>
  <p:slideViewPr>
    <p:cSldViewPr snapToGrid="0" snapToObjects="1">
      <p:cViewPr varScale="1">
        <p:scale>
          <a:sx n="323" d="100"/>
          <a:sy n="323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C6B0-A91D-AE4A-B649-7FADBEA98F4D}" type="datetimeFigureOut">
              <a:rPr lang="en-CN" smtClean="0"/>
              <a:t>2023/8/8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A960-FA67-B641-A679-C81E5659B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1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直接把每个词的词向量做平均</a:t>
            </a:r>
            <a:r>
              <a:rPr lang="zh-CN" altLang="en-US" dirty="0"/>
              <a:t>，然后</a:t>
            </a:r>
            <a:r>
              <a:rPr lang="en-CN" dirty="0"/>
              <a:t>输入softmax层进行判断</a:t>
            </a:r>
            <a:r>
              <a:rPr lang="zh-CN" altLang="en-US" dirty="0"/>
              <a:t>。没有考虑词的出现顺序。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2A960-FA67-B641-A679-C81E5659B094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436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将每个词的词向量输入RNN网络</a:t>
            </a:r>
            <a:r>
              <a:rPr lang="zh-CN" altLang="en-US" dirty="0"/>
              <a:t>，考虑了词的出现顺序，结果更准确。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2A960-FA67-B641-A679-C81E5659B094}" type="slidenum">
              <a:rPr lang="en-CN" smtClean="0"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321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从一些词向量中取出不希望包含的维度</a:t>
            </a:r>
            <a:r>
              <a:rPr lang="zh-CN" altLang="en-US" dirty="0"/>
              <a:t>，达到脱敏效果。</a:t>
            </a:r>
            <a:endParaRPr lang="en-US" altLang="zh-CN" dirty="0"/>
          </a:p>
          <a:p>
            <a:r>
              <a:rPr lang="zh-CN" altLang="en-US" dirty="0"/>
              <a:t>比如，将</a:t>
            </a:r>
            <a:r>
              <a:rPr lang="en-US" altLang="zh-CN" dirty="0"/>
              <a:t>babysitter</a:t>
            </a:r>
            <a:r>
              <a:rPr lang="zh-CN" altLang="en-US" dirty="0"/>
              <a:t>和</a:t>
            </a:r>
            <a:r>
              <a:rPr lang="en-US" altLang="zh-CN" dirty="0"/>
              <a:t>doctor</a:t>
            </a:r>
            <a:r>
              <a:rPr lang="zh-CN" altLang="en-US" dirty="0"/>
              <a:t>投影到</a:t>
            </a:r>
            <a:r>
              <a:rPr lang="en-US" altLang="zh-CN" dirty="0"/>
              <a:t>gender</a:t>
            </a:r>
            <a:r>
              <a:rPr lang="zh-CN" altLang="en-US" dirty="0"/>
              <a:t>轴上，实现</a:t>
            </a:r>
            <a:r>
              <a:rPr lang="en-US" altLang="zh-CN" dirty="0"/>
              <a:t>babysitter</a:t>
            </a:r>
            <a:r>
              <a:rPr lang="zh-CN" altLang="en-US" dirty="0"/>
              <a:t>和</a:t>
            </a:r>
            <a:r>
              <a:rPr lang="en-US" altLang="zh-CN" dirty="0"/>
              <a:t>doctor</a:t>
            </a:r>
            <a:r>
              <a:rPr lang="zh-CN" altLang="en-US" dirty="0"/>
              <a:t>对性别不敏感的效果。</a:t>
            </a:r>
            <a:endParaRPr lang="en-US" altLang="zh-CN" dirty="0"/>
          </a:p>
          <a:p>
            <a:r>
              <a:rPr lang="zh-CN" altLang="en-US" dirty="0"/>
              <a:t>如果原来</a:t>
            </a:r>
            <a:r>
              <a:rPr lang="en-US" altLang="zh-CN" dirty="0"/>
              <a:t>babysitter</a:t>
            </a:r>
            <a:r>
              <a:rPr lang="zh-CN" altLang="en-US" dirty="0"/>
              <a:t>和</a:t>
            </a:r>
            <a:r>
              <a:rPr lang="en-US" altLang="zh-CN" dirty="0"/>
              <a:t>doctor</a:t>
            </a:r>
            <a:r>
              <a:rPr lang="zh-CN" altLang="en-US" dirty="0"/>
              <a:t>是</a:t>
            </a:r>
            <a:r>
              <a:rPr lang="en-US" altLang="zh-CN" dirty="0"/>
              <a:t>300</a:t>
            </a:r>
            <a:r>
              <a:rPr lang="zh-CN" altLang="en-US" dirty="0"/>
              <a:t>维的数据，那么性别脱敏之后就是</a:t>
            </a:r>
            <a:r>
              <a:rPr lang="en-US" altLang="zh-CN" dirty="0"/>
              <a:t>299</a:t>
            </a:r>
            <a:r>
              <a:rPr lang="zh-CN" altLang="en-US" dirty="0"/>
              <a:t>维的数据。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2A960-FA67-B641-A679-C81E5659B094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183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3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2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Macintosh PowerPoint</Application>
  <PresentationFormat>Custom</PresentationFormat>
  <Paragraphs>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Zhang, Hongchao</cp:lastModifiedBy>
  <cp:revision>3</cp:revision>
  <dcterms:created xsi:type="dcterms:W3CDTF">2013-01-27T09:14:16Z</dcterms:created>
  <dcterms:modified xsi:type="dcterms:W3CDTF">2023-08-08T14:22:27Z</dcterms:modified>
  <cp:category/>
</cp:coreProperties>
</file>