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4572000" cy="2570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87959"/>
  </p:normalViewPr>
  <p:slideViewPr>
    <p:cSldViewPr snapToGrid="0" snapToObjects="1">
      <p:cViewPr varScale="1">
        <p:scale>
          <a:sx n="300" d="100"/>
          <a:sy n="300" d="100"/>
        </p:scale>
        <p:origin x="5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F6FE9-E5FA-504A-9E6D-0353E2140A95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F81BE-06B6-294D-A2EE-0A90215950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302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CN" dirty="0"/>
              <a:t>reedy</a:t>
            </a:r>
            <a:r>
              <a:rPr lang="zh-CN" altLang="en-US" dirty="0"/>
              <a:t> </a:t>
            </a:r>
            <a:r>
              <a:rPr lang="en-US" altLang="zh-CN" dirty="0" err="1"/>
              <a:t>seach</a:t>
            </a:r>
            <a:r>
              <a:rPr lang="zh-CN" altLang="en-US" dirty="0"/>
              <a:t>容易陷入局部最优。</a:t>
            </a:r>
            <a:r>
              <a:rPr lang="en-US" altLang="zh-CN" dirty="0"/>
              <a:t>Greedy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和</a:t>
            </a:r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的区别，可以类比于</a:t>
            </a:r>
            <a:r>
              <a:rPr lang="en-US" altLang="zh-CN" dirty="0" err="1"/>
              <a:t>kalman</a:t>
            </a:r>
            <a:r>
              <a:rPr lang="zh-CN" altLang="en-US" dirty="0"/>
              <a:t>滤波和粒子滤波的区别。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F81BE-06B6-294D-A2EE-0A9021595079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38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形象理解一下beam</a:t>
            </a:r>
            <a:r>
              <a:rPr lang="zh-CN" altLang="en-US" dirty="0"/>
              <a:t>搜索。</a:t>
            </a:r>
            <a:r>
              <a:rPr lang="en-US" altLang="zh-CN" dirty="0"/>
              <a:t>Beam</a:t>
            </a:r>
            <a:r>
              <a:rPr lang="zh-CN" altLang="en-US" dirty="0"/>
              <a:t>是“一束，一柱”的意思。这个搜索过程就是</a:t>
            </a:r>
            <a:r>
              <a:rPr lang="zh-CN" altLang="en-CN" dirty="0"/>
              <a:t>一束一束</a:t>
            </a:r>
            <a:r>
              <a:rPr lang="zh-CN" altLang="en-US" dirty="0"/>
              <a:t>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</a:t>
            </a:r>
            <a:r>
              <a:rPr lang="en-CN" dirty="0"/>
              <a:t>reedy</a:t>
            </a:r>
            <a:r>
              <a:rPr lang="zh-CN" altLang="en-US" dirty="0"/>
              <a:t> </a:t>
            </a:r>
            <a:r>
              <a:rPr lang="en-US" altLang="zh-CN" dirty="0" err="1"/>
              <a:t>seach</a:t>
            </a:r>
            <a:r>
              <a:rPr lang="zh-CN" altLang="en-US" dirty="0"/>
              <a:t>容易陷入局部最优。</a:t>
            </a:r>
            <a:r>
              <a:rPr lang="en-US" altLang="zh-CN" dirty="0"/>
              <a:t>Greedy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和</a:t>
            </a:r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的区别，可以类比于</a:t>
            </a:r>
            <a:r>
              <a:rPr lang="en-US" altLang="zh-CN" dirty="0" err="1"/>
              <a:t>kalman</a:t>
            </a:r>
            <a:r>
              <a:rPr lang="zh-CN" altLang="en-US" dirty="0"/>
              <a:t>滤波和粒子滤波的区别。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但是，计算量上，谁更优呢？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F81BE-06B6-294D-A2EE-0A9021595079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500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从乘积改成log相加</a:t>
            </a:r>
            <a:r>
              <a:rPr lang="zh-CN" altLang="en-US" dirty="0"/>
              <a:t>，可以避免很多很小的数相乘的时候导致太接近零而无法表示。</a:t>
            </a:r>
            <a:endParaRPr lang="en-US" altLang="zh-CN" dirty="0"/>
          </a:p>
          <a:p>
            <a:r>
              <a:rPr lang="en-CN" dirty="0"/>
              <a:t>上述两种损失函数有个共同的弱点</a:t>
            </a:r>
            <a:r>
              <a:rPr lang="zh-CN" altLang="en-US" dirty="0"/>
              <a:t>：结果倾向于比较短的句子，因为项数越少损失越小。通过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normalization</a:t>
            </a:r>
            <a:r>
              <a:rPr lang="zh-CN" altLang="en-US" dirty="0"/>
              <a:t>解决这个问题？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F81BE-06B6-294D-A2EE-0A9021595079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516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在生产环境中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是个比较大的</a:t>
            </a:r>
            <a:r>
              <a:rPr lang="en-US" altLang="zh-CN" dirty="0"/>
              <a:t>beam</a:t>
            </a:r>
            <a:r>
              <a:rPr lang="zh-CN" altLang="en-US" dirty="0"/>
              <a:t>宽度了。</a:t>
            </a:r>
            <a:endParaRPr lang="en-US" altLang="zh-CN" dirty="0"/>
          </a:p>
          <a:p>
            <a:r>
              <a:rPr lang="en-CN" dirty="0"/>
              <a:t>和BFS</a:t>
            </a:r>
            <a:r>
              <a:rPr lang="en-US" altLang="zh-CN" dirty="0"/>
              <a:t>/DFS</a:t>
            </a:r>
            <a:r>
              <a:rPr lang="zh-CN" altLang="en-US" dirty="0"/>
              <a:t>这种算法相比，</a:t>
            </a:r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更快，但是不精确，也就是不保证最优解。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F81BE-06B6-294D-A2EE-0A9021595079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926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研究领域</a:t>
            </a:r>
            <a:r>
              <a:rPr lang="zh-CN" altLang="en-US" dirty="0"/>
              <a:t>，训练数据一般是</a:t>
            </a:r>
            <a:r>
              <a:rPr lang="en-US" altLang="zh-CN" dirty="0"/>
              <a:t>300-3000</a:t>
            </a:r>
            <a:r>
              <a:rPr lang="zh-CN" altLang="en-US" dirty="0"/>
              <a:t>小时，但是产品领域，训练数据需要</a:t>
            </a:r>
            <a:r>
              <a:rPr lang="en-US" altLang="zh-CN" dirty="0"/>
              <a:t>100000</a:t>
            </a:r>
            <a:r>
              <a:rPr lang="zh-CN" altLang="en-US"/>
              <a:t>小时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F81BE-06B6-294D-A2EE-0A9021595079}" type="slidenum">
              <a:rPr lang="en-CN" smtClean="0"/>
              <a:t>32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354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0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3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206</Words>
  <Application>Microsoft Macintosh PowerPoint</Application>
  <PresentationFormat>Custom</PresentationFormat>
  <Paragraphs>15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Zhang, Hongchao</cp:lastModifiedBy>
  <cp:revision>7</cp:revision>
  <dcterms:created xsi:type="dcterms:W3CDTF">2013-01-27T09:14:16Z</dcterms:created>
  <dcterms:modified xsi:type="dcterms:W3CDTF">2023-08-09T12:49:58Z</dcterms:modified>
  <cp:category/>
</cp:coreProperties>
</file>