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4572000" cy="2570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94"/>
  </p:normalViewPr>
  <p:slideViewPr>
    <p:cSldViewPr snapToGrid="0" snapToObjects="1">
      <p:cViewPr varScale="1">
        <p:scale>
          <a:sx n="324" d="100"/>
          <a:sy n="324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893F-6EA4-7243-B715-D65913F3258A}" type="datetimeFigureOut">
              <a:rPr lang="en-CN" smtClean="0"/>
              <a:t>2023/8/9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0437-EC40-0847-8483-DB3AE1FA5B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870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一个head就相当于针对当前这个单词问了一个问题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head1: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happening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Head2: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en-US" altLang="zh-CN" dirty="0"/>
              <a:t>Head3: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。。。</a:t>
            </a:r>
            <a:endParaRPr lang="en-US" altLang="zh-CN" dirty="0"/>
          </a:p>
          <a:p>
            <a:r>
              <a:rPr lang="en-US" altLang="zh-CN" dirty="0"/>
              <a:t>Head4: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/>
              <a:t>。。。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60437-EC40-0847-8483-DB3AE1FA5B9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05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5_W4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2570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Custom</PresentationFormat>
  <Paragraphs>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Zhang, Hongchao</cp:lastModifiedBy>
  <cp:revision>3</cp:revision>
  <dcterms:created xsi:type="dcterms:W3CDTF">2013-01-27T09:14:16Z</dcterms:created>
  <dcterms:modified xsi:type="dcterms:W3CDTF">2023-08-09T14:06:08Z</dcterms:modified>
  <cp:category/>
</cp:coreProperties>
</file>