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68707"/>
  </p:normalViewPr>
  <p:slideViewPr>
    <p:cSldViewPr snapToGrid="0" snapToObjects="1">
      <p:cViewPr>
        <p:scale>
          <a:sx n="207" d="100"/>
          <a:sy n="207" d="100"/>
        </p:scale>
        <p:origin x="186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7A491-26AF-1A44-BB60-69AA8E92E0FD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418A-A970-1D4D-B5D9-A56E29F649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58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对于创造性的工作</a:t>
            </a:r>
            <a:r>
              <a:rPr lang="zh-CN" altLang="en-US" dirty="0"/>
              <a:t>；</a:t>
            </a:r>
            <a:r>
              <a:rPr lang="en-CN" dirty="0"/>
              <a:t>读一些论文</a:t>
            </a:r>
            <a:r>
              <a:rPr lang="zh-CN" altLang="en-US" dirty="0"/>
              <a:t>，产生直觉，然后跟着直觉走。不要读太多的论文。</a:t>
            </a:r>
            <a:endParaRPr lang="en-US" altLang="zh-CN" dirty="0"/>
          </a:p>
          <a:p>
            <a:r>
              <a:rPr lang="zh-CN" altLang="en-US" dirty="0"/>
              <a:t>永远要能自己变成实现。同一件事情，你给一个能力强的和能力弱的，得到的结论可能相反。</a:t>
            </a:r>
            <a:endParaRPr lang="en-US" altLang="zh-CN" dirty="0"/>
          </a:p>
          <a:p>
            <a:r>
              <a:rPr lang="zh-CN" altLang="en-US" dirty="0"/>
              <a:t>对于新的研究生，找到那些跟你的想法接近的导师更重要。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0418A-A970-1D4D-B5D9-A56E29F6497B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44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1 Welcom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3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3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4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5 slid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5 slides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5 slides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6 CourseResourc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6 CourseResources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1 Welcom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6 CourseResources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5AF47D2-18C1-19F2-0EB0-B0E83C274188}"/>
              </a:ext>
            </a:extLst>
          </p:cNvPr>
          <p:cNvSpPr txBox="1"/>
          <p:nvPr/>
        </p:nvSpPr>
        <p:spPr>
          <a:xfrm>
            <a:off x="441858" y="288435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Interview</a:t>
            </a:r>
            <a:r>
              <a:rPr lang="zh-CN" altLang="en-US" dirty="0"/>
              <a:t> </a:t>
            </a:r>
            <a:r>
              <a:rPr lang="en-US" altLang="zh-CN" dirty="0"/>
              <a:t>Hinton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7105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1 Welcom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2 slid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2 slides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2 slides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2 slides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3 not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W1L03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</Words>
  <Application>Microsoft Macintosh PowerPoint</Application>
  <PresentationFormat>Custom</PresentationFormat>
  <Paragraphs>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2</cp:revision>
  <dcterms:created xsi:type="dcterms:W3CDTF">2013-01-27T09:14:16Z</dcterms:created>
  <dcterms:modified xsi:type="dcterms:W3CDTF">2023-05-15T16:36:54Z</dcterms:modified>
  <cp:category/>
</cp:coreProperties>
</file>