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4572000" cy="257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4694"/>
  </p:normalViewPr>
  <p:slideViewPr>
    <p:cSldViewPr snapToGrid="0" snapToObjects="1">
      <p:cViewPr varScale="1">
        <p:scale>
          <a:sx n="288" d="100"/>
          <a:sy n="288" d="100"/>
        </p:scale>
        <p:origin x="71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9C18-851B-F84A-862B-C7AB207F8EB7}" type="datetimeFigureOut">
              <a:rPr lang="en-CN" smtClean="0"/>
              <a:t>2023/7/3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33E1D-BEC7-2D44-94F2-2BB54FB0D7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929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Inception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：</a:t>
            </a:r>
            <a:r>
              <a:rPr lang="en-CN" dirty="0"/>
              <a:t>有时候很难确定某一层应该设计为卷积层还是池化层</a:t>
            </a:r>
            <a:r>
              <a:rPr lang="zh-CN" altLang="en-US" dirty="0"/>
              <a:t>，或者对于一个卷积层，用的滤波器尺寸也很难确定，对于这种情况，就全部应用在一起。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3E1D-BEC7-2D44-94F2-2BB54FB0D7BE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911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在计算机视觉领域</a:t>
            </a:r>
            <a:r>
              <a:rPr lang="zh-CN" altLang="en-US" dirty="0"/>
              <a:t>，使用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是非常常见的。除非你有足够多的数据并且有足够的计算资源，否则，就选择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。</a:t>
            </a:r>
            <a:endParaRPr lang="en-CN" altLang="zh-CN" dirty="0"/>
          </a:p>
          <a:p>
            <a:r>
              <a:rPr lang="zh-CN" altLang="en-CN" dirty="0"/>
              <a:t>但是</a:t>
            </a:r>
            <a:r>
              <a:rPr lang="zh-CN" altLang="en-US" dirty="0"/>
              <a:t>，即使选择了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，也可以根据自己手头的数据量和计算资源，选择固定住哪些层，自己训练哪些层。对于自己训练的层，可以选择应用原有的网络结构，也可以自己创建新的网络结构。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3E1D-BEC7-2D44-94F2-2BB54FB0D7BE}" type="slidenum">
              <a:rPr lang="en-CN" smtClean="0"/>
              <a:t>42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数据少的时候</a:t>
            </a:r>
            <a:r>
              <a:rPr lang="zh-CN" altLang="en-US" dirty="0"/>
              <a:t>，有两条路可走：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hand-engineering</a:t>
            </a:r>
          </a:p>
          <a:p>
            <a:pPr marL="228600" indent="-228600">
              <a:buAutoNum type="arabicPeriod"/>
            </a:pPr>
            <a:r>
              <a:rPr lang="en-US" dirty="0"/>
              <a:t>Transfer</a:t>
            </a:r>
            <a:r>
              <a:rPr lang="zh-CN" altLang="en-US" dirty="0"/>
              <a:t> </a:t>
            </a:r>
            <a:r>
              <a:rPr lang="en-US" altLang="zh-CN"/>
              <a:t>learning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33E1D-BEC7-2D44-94F2-2BB54FB0D7BE}" type="slidenum">
              <a:rPr lang="en-CN" smtClean="0"/>
              <a:t>48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143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4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2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130</Words>
  <Application>Microsoft Macintosh PowerPoint</Application>
  <PresentationFormat>Custom</PresentationFormat>
  <Paragraphs>9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Zhang, Hongchao</cp:lastModifiedBy>
  <cp:revision>4</cp:revision>
  <dcterms:created xsi:type="dcterms:W3CDTF">2013-01-27T09:14:16Z</dcterms:created>
  <dcterms:modified xsi:type="dcterms:W3CDTF">2023-07-05T14:24:34Z</dcterms:modified>
  <cp:category/>
</cp:coreProperties>
</file>