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4572000" cy="257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74286"/>
  </p:normalViewPr>
  <p:slideViewPr>
    <p:cSldViewPr snapToGrid="0" snapToObjects="1">
      <p:cViewPr varScale="1">
        <p:scale>
          <a:sx n="250" d="100"/>
          <a:sy n="250" d="100"/>
        </p:scale>
        <p:origin x="12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BA1F2-9710-DB49-B07F-1EFF5824DDB1}" type="datetimeFigureOut">
              <a:rPr lang="en-CN" smtClean="0"/>
              <a:t>2023/7/12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CBB27-1C71-014B-9ABD-1B4BF60372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172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人脸检测</a:t>
            </a:r>
            <a:r>
              <a:rPr lang="zh-CN" altLang="en-US" dirty="0"/>
              <a:t>：输出数据包括：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是否有人脸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人脸的</a:t>
            </a:r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landmarks</a:t>
            </a:r>
            <a:r>
              <a:rPr lang="zh-CN" altLang="en-US" dirty="0"/>
              <a:t>的坐标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2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这样的神经网络应该怎么设计呢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320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ranspose</a:t>
            </a:r>
            <a:r>
              <a:rPr lang="zh-CN" altLang="en-US" dirty="0"/>
              <a:t> </a:t>
            </a:r>
            <a:r>
              <a:rPr lang="en-US" altLang="zh-CN" dirty="0"/>
              <a:t>convolution</a:t>
            </a:r>
            <a:r>
              <a:rPr lang="zh-CN" altLang="en-US" dirty="0"/>
              <a:t>可以把小的尺寸变大。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42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8041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倒数第二层既有来自上一层的信息</a:t>
            </a:r>
            <a:r>
              <a:rPr lang="zh-CN" altLang="en-US" dirty="0"/>
              <a:t>，表明某个位置有一只猫，又有通过</a:t>
            </a:r>
            <a:r>
              <a:rPr lang="en-US" altLang="zh-CN" dirty="0"/>
              <a:t>skip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传过来的真正的空间信息，两相结合，得到最终每个像素的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44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046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通过将sliding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方法用卷积实现，提高效率。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506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通过将sliding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方法用卷积实现，提高效率。</a:t>
            </a:r>
            <a:endParaRPr lang="en-CN" dirty="0"/>
          </a:p>
          <a:p>
            <a:r>
              <a:rPr lang="en-CN" dirty="0"/>
              <a:t>但是</a:t>
            </a:r>
            <a:r>
              <a:rPr lang="zh-CN" altLang="en-US" dirty="0"/>
              <a:t>，举行的准确性还有问题。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944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* </a:t>
            </a:r>
            <a:r>
              <a:rPr lang="en-US" altLang="zh-CN" dirty="0"/>
              <a:t>YOLO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785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Andrew Ng见过IoU设置为</a:t>
            </a:r>
            <a:r>
              <a:rPr lang="en-US" altLang="zh-CN" dirty="0"/>
              <a:t>0.5</a:t>
            </a:r>
            <a:r>
              <a:rPr lang="zh-CN" altLang="en-US" dirty="0"/>
              <a:t>，</a:t>
            </a:r>
            <a:r>
              <a:rPr lang="en-US" altLang="zh-CN" dirty="0"/>
              <a:t>0.6</a:t>
            </a:r>
            <a:r>
              <a:rPr lang="zh-CN" altLang="en-US" dirty="0"/>
              <a:t>，</a:t>
            </a:r>
            <a:r>
              <a:rPr lang="en-US" altLang="zh-CN" dirty="0"/>
              <a:t>0.7</a:t>
            </a:r>
            <a:r>
              <a:rPr lang="zh-CN" altLang="en-US" dirty="0"/>
              <a:t>的，但是没有见过设置低于</a:t>
            </a:r>
            <a:r>
              <a:rPr lang="en-US" altLang="zh-CN" dirty="0"/>
              <a:t>0.5</a:t>
            </a:r>
            <a:r>
              <a:rPr lang="zh-CN" altLang="en-US" dirty="0"/>
              <a:t>的。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23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保证每个object只被检测到一次</a:t>
            </a:r>
            <a:r>
              <a:rPr lang="zh-CN" altLang="en-US" dirty="0"/>
              <a:t>。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971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每一个grid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CN" dirty="0"/>
              <a:t>可以检测得到多个目标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R-CNN: 不是傻傻的每个grid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挨着遍历，而是先进行图像分割，在分割的基础上进行针对性的处理。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533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图像分割的输出层需要和输入图像有相同</a:t>
            </a:r>
            <a:r>
              <a:rPr lang="zh-CN" altLang="en-US" dirty="0"/>
              <a:t>的尺寸，以便为每个像素标记一个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CBB27-1C71-014B-9ABD-1B4BF6037293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95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4_W3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175</Words>
  <Application>Microsoft Macintosh PowerPoint</Application>
  <PresentationFormat>Custom</PresentationFormat>
  <Paragraphs>27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Zhang, Hongchao</cp:lastModifiedBy>
  <cp:revision>7</cp:revision>
  <dcterms:created xsi:type="dcterms:W3CDTF">2013-01-27T09:14:16Z</dcterms:created>
  <dcterms:modified xsi:type="dcterms:W3CDTF">2023-07-14T08:02:43Z</dcterms:modified>
  <cp:category/>
</cp:coreProperties>
</file>