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0622-D240-42A7-99F0-086741935142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3460-3D15-4C16-8FE2-D588156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928" y="1724214"/>
            <a:ext cx="448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atin typeface="Li Xuke" panose="02000603000000000000" pitchFamily="2" charset="-122"/>
                <a:ea typeface="Li Xuke" panose="02000603000000000000" pitchFamily="2" charset="-122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9152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Li Xuke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Hongchuan</dc:creator>
  <cp:lastModifiedBy>Hongchuan</cp:lastModifiedBy>
  <cp:revision>3</cp:revision>
  <dcterms:created xsi:type="dcterms:W3CDTF">2016-11-13T17:25:39Z</dcterms:created>
  <dcterms:modified xsi:type="dcterms:W3CDTF">2016-11-13T17:31:53Z</dcterms:modified>
</cp:coreProperties>
</file>