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 id="2147483885" r:id="rId2"/>
  </p:sldMasterIdLst>
  <p:notesMasterIdLst>
    <p:notesMasterId r:id="rId36"/>
  </p:notesMasterIdLst>
  <p:handoutMasterIdLst>
    <p:handoutMasterId r:id="rId37"/>
  </p:handoutMasterIdLst>
  <p:sldIdLst>
    <p:sldId id="257" r:id="rId3"/>
    <p:sldId id="336" r:id="rId4"/>
    <p:sldId id="338" r:id="rId5"/>
    <p:sldId id="341" r:id="rId6"/>
    <p:sldId id="342" r:id="rId7"/>
    <p:sldId id="372" r:id="rId8"/>
    <p:sldId id="344" r:id="rId9"/>
    <p:sldId id="349" r:id="rId10"/>
    <p:sldId id="373" r:id="rId11"/>
    <p:sldId id="380" r:id="rId12"/>
    <p:sldId id="350" r:id="rId13"/>
    <p:sldId id="351" r:id="rId14"/>
    <p:sldId id="376" r:id="rId15"/>
    <p:sldId id="352" r:id="rId16"/>
    <p:sldId id="346" r:id="rId17"/>
    <p:sldId id="347" r:id="rId18"/>
    <p:sldId id="348" r:id="rId19"/>
    <p:sldId id="353" r:id="rId20"/>
    <p:sldId id="354" r:id="rId21"/>
    <p:sldId id="355" r:id="rId22"/>
    <p:sldId id="356" r:id="rId23"/>
    <p:sldId id="357" r:id="rId24"/>
    <p:sldId id="358" r:id="rId25"/>
    <p:sldId id="377" r:id="rId26"/>
    <p:sldId id="359" r:id="rId27"/>
    <p:sldId id="361" r:id="rId28"/>
    <p:sldId id="362" r:id="rId29"/>
    <p:sldId id="364" r:id="rId30"/>
    <p:sldId id="365" r:id="rId31"/>
    <p:sldId id="366" r:id="rId32"/>
    <p:sldId id="367" r:id="rId33"/>
    <p:sldId id="368" r:id="rId34"/>
    <p:sldId id="370" r:id="rId35"/>
  </p:sldIdLst>
  <p:sldSz cx="9144000" cy="6858000" type="screen4x3"/>
  <p:notesSz cx="6858000" cy="9144000"/>
  <p:defaultTextStyle>
    <a:defPPr>
      <a:defRPr lang="en-US"/>
    </a:defPPr>
    <a:lvl1pPr algn="l" rtl="0" fontAlgn="base">
      <a:spcBef>
        <a:spcPct val="0"/>
      </a:spcBef>
      <a:spcAft>
        <a:spcPct val="0"/>
      </a:spcAft>
      <a:defRPr sz="2200" kern="1200">
        <a:solidFill>
          <a:schemeClr val="tx1"/>
        </a:solidFill>
        <a:latin typeface="Arial" charset="0"/>
        <a:ea typeface="+mn-ea"/>
        <a:cs typeface="+mn-cs"/>
      </a:defRPr>
    </a:lvl1pPr>
    <a:lvl2pPr marL="457200" algn="l" rtl="0" fontAlgn="base">
      <a:spcBef>
        <a:spcPct val="0"/>
      </a:spcBef>
      <a:spcAft>
        <a:spcPct val="0"/>
      </a:spcAft>
      <a:defRPr sz="2200" kern="1200">
        <a:solidFill>
          <a:schemeClr val="tx1"/>
        </a:solidFill>
        <a:latin typeface="Arial" charset="0"/>
        <a:ea typeface="+mn-ea"/>
        <a:cs typeface="+mn-cs"/>
      </a:defRPr>
    </a:lvl2pPr>
    <a:lvl3pPr marL="914400" algn="l" rtl="0" fontAlgn="base">
      <a:spcBef>
        <a:spcPct val="0"/>
      </a:spcBef>
      <a:spcAft>
        <a:spcPct val="0"/>
      </a:spcAft>
      <a:defRPr sz="2200" kern="1200">
        <a:solidFill>
          <a:schemeClr val="tx1"/>
        </a:solidFill>
        <a:latin typeface="Arial" charset="0"/>
        <a:ea typeface="+mn-ea"/>
        <a:cs typeface="+mn-cs"/>
      </a:defRPr>
    </a:lvl3pPr>
    <a:lvl4pPr marL="1371600" algn="l" rtl="0" fontAlgn="base">
      <a:spcBef>
        <a:spcPct val="0"/>
      </a:spcBef>
      <a:spcAft>
        <a:spcPct val="0"/>
      </a:spcAft>
      <a:defRPr sz="2200" kern="1200">
        <a:solidFill>
          <a:schemeClr val="tx1"/>
        </a:solidFill>
        <a:latin typeface="Arial" charset="0"/>
        <a:ea typeface="+mn-ea"/>
        <a:cs typeface="+mn-cs"/>
      </a:defRPr>
    </a:lvl4pPr>
    <a:lvl5pPr marL="1828800" algn="l" rtl="0" fontAlgn="base">
      <a:spcBef>
        <a:spcPct val="0"/>
      </a:spcBef>
      <a:spcAft>
        <a:spcPct val="0"/>
      </a:spcAft>
      <a:defRPr sz="2200" kern="1200">
        <a:solidFill>
          <a:schemeClr val="tx1"/>
        </a:solidFill>
        <a:latin typeface="Arial" charset="0"/>
        <a:ea typeface="+mn-ea"/>
        <a:cs typeface="+mn-cs"/>
      </a:defRPr>
    </a:lvl5pPr>
    <a:lvl6pPr marL="2286000" algn="l" defTabSz="914400" rtl="0" eaLnBrk="1" latinLnBrk="0" hangingPunct="1">
      <a:defRPr sz="2200" kern="1200">
        <a:solidFill>
          <a:schemeClr val="tx1"/>
        </a:solidFill>
        <a:latin typeface="Arial" charset="0"/>
        <a:ea typeface="+mn-ea"/>
        <a:cs typeface="+mn-cs"/>
      </a:defRPr>
    </a:lvl6pPr>
    <a:lvl7pPr marL="2743200" algn="l" defTabSz="914400" rtl="0" eaLnBrk="1" latinLnBrk="0" hangingPunct="1">
      <a:defRPr sz="2200" kern="1200">
        <a:solidFill>
          <a:schemeClr val="tx1"/>
        </a:solidFill>
        <a:latin typeface="Arial" charset="0"/>
        <a:ea typeface="+mn-ea"/>
        <a:cs typeface="+mn-cs"/>
      </a:defRPr>
    </a:lvl7pPr>
    <a:lvl8pPr marL="3200400" algn="l" defTabSz="914400" rtl="0" eaLnBrk="1" latinLnBrk="0" hangingPunct="1">
      <a:defRPr sz="2200" kern="1200">
        <a:solidFill>
          <a:schemeClr val="tx1"/>
        </a:solidFill>
        <a:latin typeface="Arial" charset="0"/>
        <a:ea typeface="+mn-ea"/>
        <a:cs typeface="+mn-cs"/>
      </a:defRPr>
    </a:lvl8pPr>
    <a:lvl9pPr marL="3657600" algn="l" defTabSz="914400" rtl="0" eaLnBrk="1" latinLnBrk="0" hangingPunct="1">
      <a:defRPr sz="22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6699"/>
    <a:srgbClr val="5B53FF"/>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7" autoAdjust="0"/>
    <p:restoredTop sz="94551" autoAdjust="0"/>
  </p:normalViewPr>
  <p:slideViewPr>
    <p:cSldViewPr>
      <p:cViewPr varScale="1">
        <p:scale>
          <a:sx n="62" d="100"/>
          <a:sy n="62" d="100"/>
        </p:scale>
        <p:origin x="1404" y="2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viewProps" Target="viewProps.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39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nSpc>
                <a:spcPct val="100000"/>
              </a:lnSpc>
              <a:spcBef>
                <a:spcPct val="0"/>
              </a:spcBef>
              <a:buFontTx/>
              <a:buNone/>
              <a:defRPr sz="1200">
                <a:latin typeface="Times New Roman" pitchFamily="18" charset="0"/>
              </a:defRPr>
            </a:lvl1pPr>
          </a:lstStyle>
          <a:p>
            <a:pPr>
              <a:defRPr/>
            </a:pPr>
            <a:endParaRPr lang="en-US" dirty="0"/>
          </a:p>
        </p:txBody>
      </p:sp>
      <p:sp>
        <p:nvSpPr>
          <p:cNvPr id="59395"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lnSpc>
                <a:spcPct val="100000"/>
              </a:lnSpc>
              <a:spcBef>
                <a:spcPct val="0"/>
              </a:spcBef>
              <a:buFontTx/>
              <a:buNone/>
              <a:defRPr sz="1200">
                <a:latin typeface="Times New Roman" pitchFamily="18" charset="0"/>
              </a:defRPr>
            </a:lvl1pPr>
          </a:lstStyle>
          <a:p>
            <a:pPr>
              <a:defRPr/>
            </a:pPr>
            <a:endParaRPr lang="en-US" dirty="0"/>
          </a:p>
        </p:txBody>
      </p:sp>
      <p:sp>
        <p:nvSpPr>
          <p:cNvPr id="59396"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nSpc>
                <a:spcPct val="100000"/>
              </a:lnSpc>
              <a:spcBef>
                <a:spcPct val="0"/>
              </a:spcBef>
              <a:buFontTx/>
              <a:buNone/>
              <a:defRPr sz="1200">
                <a:latin typeface="Times New Roman" pitchFamily="18" charset="0"/>
              </a:defRPr>
            </a:lvl1pPr>
          </a:lstStyle>
          <a:p>
            <a:pPr>
              <a:defRPr/>
            </a:pPr>
            <a:endParaRPr lang="en-US" dirty="0"/>
          </a:p>
        </p:txBody>
      </p:sp>
      <p:sp>
        <p:nvSpPr>
          <p:cNvPr id="59397"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lnSpc>
                <a:spcPct val="100000"/>
              </a:lnSpc>
              <a:spcBef>
                <a:spcPct val="0"/>
              </a:spcBef>
              <a:buFontTx/>
              <a:buNone/>
              <a:defRPr sz="1200">
                <a:latin typeface="Times New Roman" pitchFamily="18" charset="0"/>
              </a:defRPr>
            </a:lvl1pPr>
          </a:lstStyle>
          <a:p>
            <a:pPr>
              <a:defRPr/>
            </a:pPr>
            <a:fld id="{A25F6DE3-67C9-49C3-ADD0-D55F8518C166}" type="slidenum">
              <a:rPr lang="en-US"/>
              <a:pPr>
                <a:defRPr/>
              </a:pPr>
              <a:t>‹#›</a:t>
            </a:fld>
            <a:endParaRPr lang="en-US" dirty="0"/>
          </a:p>
        </p:txBody>
      </p:sp>
    </p:spTree>
    <p:extLst>
      <p:ext uri="{BB962C8B-B14F-4D97-AF65-F5344CB8AC3E}">
        <p14:creationId xmlns:p14="http://schemas.microsoft.com/office/powerpoint/2010/main" val="15628358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86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nSpc>
                <a:spcPct val="100000"/>
              </a:lnSpc>
              <a:spcBef>
                <a:spcPct val="0"/>
              </a:spcBef>
              <a:buFontTx/>
              <a:buNone/>
              <a:defRPr sz="1200">
                <a:latin typeface="Times New Roman" pitchFamily="18" charset="0"/>
              </a:defRPr>
            </a:lvl1pPr>
          </a:lstStyle>
          <a:p>
            <a:pPr>
              <a:defRPr/>
            </a:pPr>
            <a:endParaRPr lang="en-US" dirty="0"/>
          </a:p>
        </p:txBody>
      </p:sp>
      <p:sp>
        <p:nvSpPr>
          <p:cNvPr id="36867"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lnSpc>
                <a:spcPct val="100000"/>
              </a:lnSpc>
              <a:spcBef>
                <a:spcPct val="0"/>
              </a:spcBef>
              <a:buFontTx/>
              <a:buNone/>
              <a:defRPr sz="1200">
                <a:latin typeface="Times New Roman" pitchFamily="18" charset="0"/>
              </a:defRPr>
            </a:lvl1pPr>
          </a:lstStyle>
          <a:p>
            <a:pPr>
              <a:defRPr/>
            </a:pPr>
            <a:endParaRPr lang="en-US" dirty="0"/>
          </a:p>
        </p:txBody>
      </p:sp>
      <p:sp>
        <p:nvSpPr>
          <p:cNvPr id="4915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36869"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6870"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nSpc>
                <a:spcPct val="100000"/>
              </a:lnSpc>
              <a:spcBef>
                <a:spcPct val="0"/>
              </a:spcBef>
              <a:buFontTx/>
              <a:buNone/>
              <a:defRPr sz="1200">
                <a:latin typeface="Times New Roman" pitchFamily="18" charset="0"/>
              </a:defRPr>
            </a:lvl1pPr>
          </a:lstStyle>
          <a:p>
            <a:pPr>
              <a:defRPr/>
            </a:pPr>
            <a:endParaRPr lang="en-US" dirty="0"/>
          </a:p>
        </p:txBody>
      </p:sp>
      <p:sp>
        <p:nvSpPr>
          <p:cNvPr id="36871"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lnSpc>
                <a:spcPct val="100000"/>
              </a:lnSpc>
              <a:spcBef>
                <a:spcPct val="0"/>
              </a:spcBef>
              <a:buFontTx/>
              <a:buNone/>
              <a:defRPr sz="1200">
                <a:latin typeface="Times New Roman" pitchFamily="18" charset="0"/>
              </a:defRPr>
            </a:lvl1pPr>
          </a:lstStyle>
          <a:p>
            <a:pPr>
              <a:defRPr/>
            </a:pPr>
            <a:fld id="{8A9DD711-E595-47B7-9D7A-2CA423E4AA9D}" type="slidenum">
              <a:rPr lang="en-US"/>
              <a:pPr>
                <a:defRPr/>
              </a:pPr>
              <a:t>‹#›</a:t>
            </a:fld>
            <a:endParaRPr lang="en-US" dirty="0"/>
          </a:p>
        </p:txBody>
      </p:sp>
    </p:spTree>
    <p:extLst>
      <p:ext uri="{BB962C8B-B14F-4D97-AF65-F5344CB8AC3E}">
        <p14:creationId xmlns:p14="http://schemas.microsoft.com/office/powerpoint/2010/main" val="103087968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a:ln/>
        </p:spPr>
      </p:sp>
      <p:sp>
        <p:nvSpPr>
          <p:cNvPr id="50179" name="Notes Placeholder 2"/>
          <p:cNvSpPr>
            <a:spLocks noGrp="1"/>
          </p:cNvSpPr>
          <p:nvPr>
            <p:ph type="body" idx="1"/>
          </p:nvPr>
        </p:nvSpPr>
        <p:spPr>
          <a:noFill/>
          <a:ln/>
        </p:spPr>
        <p:txBody>
          <a:bodyPr/>
          <a:lstStyle/>
          <a:p>
            <a:pPr eaLnBrk="1" hangingPunct="1"/>
            <a:endParaRPr lang="en-US" dirty="0" smtClean="0"/>
          </a:p>
        </p:txBody>
      </p:sp>
      <p:sp>
        <p:nvSpPr>
          <p:cNvPr id="50180" name="Slide Number Placeholder 3"/>
          <p:cNvSpPr>
            <a:spLocks noGrp="1"/>
          </p:cNvSpPr>
          <p:nvPr>
            <p:ph type="sldNum" sz="quarter" idx="5"/>
          </p:nvPr>
        </p:nvSpPr>
        <p:spPr>
          <a:noFill/>
        </p:spPr>
        <p:txBody>
          <a:bodyPr/>
          <a:lstStyle/>
          <a:p>
            <a:fld id="{503AF232-1BEB-4A86-ACCA-EDD6AB8398EB}" type="slidenum">
              <a:rPr lang="en-US" smtClean="0"/>
              <a:pPr/>
              <a:t>1</a:t>
            </a:fld>
            <a:endParaRPr lang="en-US" dirty="0" smtClean="0"/>
          </a:p>
        </p:txBody>
      </p:sp>
    </p:spTree>
    <p:extLst>
      <p:ext uri="{BB962C8B-B14F-4D97-AF65-F5344CB8AC3E}">
        <p14:creationId xmlns:p14="http://schemas.microsoft.com/office/powerpoint/2010/main" val="30783792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1.xml"/></Relationships>
</file>

<file path=ppt/slideLayouts/_rels/slideLayout15.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Master" Target="../slideMasters/slideMaster2.xml"/><Relationship Id="rId1" Type="http://schemas.openxmlformats.org/officeDocument/2006/relationships/themeOverride" Target="../theme/themeOverride4.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smtClean="0"/>
              <a:t>Information Technology Project Management, Seventh Edition</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CF26D95A-A59E-4C48-A34C-6ABDE94D9928}" type="slidenum">
              <a:rPr lang="en-US"/>
              <a:pPr>
                <a:defRPr/>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smtClean="0"/>
              <a:t>Information Technology Project Management, Seventh Edition</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43A5C395-FFC9-45A2-9374-08FC0AC86152}" type="slidenum">
              <a:rPr lang="en-US"/>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smtClean="0"/>
              <a:t>Information Technology Project Management, Seventh Edition</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899FC0E2-F6FD-4672-B502-7CBE027C86B0}" type="slidenum">
              <a:rPr lang="en-US"/>
              <a:pPr>
                <a:defRPr/>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ight Triangle 3"/>
          <p:cNvSpPr/>
          <p:nvPr/>
        </p:nvSpPr>
        <p:spPr>
          <a:xfrm>
            <a:off x="0" y="4664075"/>
            <a:ext cx="9150350"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dirty="0"/>
          </a:p>
        </p:txBody>
      </p:sp>
      <p:grpSp>
        <p:nvGrpSpPr>
          <p:cNvPr id="2" name="Group 15"/>
          <p:cNvGrpSpPr>
            <a:grpSpLocks/>
          </p:cNvGrpSpPr>
          <p:nvPr/>
        </p:nvGrpSpPr>
        <p:grpSpPr bwMode="auto">
          <a:xfrm>
            <a:off x="-3175" y="4953000"/>
            <a:ext cx="9147175" cy="1911350"/>
            <a:chOff x="-3765" y="4832896"/>
            <a:chExt cx="9147765" cy="2032192"/>
          </a:xfrm>
        </p:grpSpPr>
        <p:sp>
          <p:nvSpPr>
            <p:cNvPr id="6" name="Freeform 5"/>
            <p:cNvSpPr>
              <a:spLocks/>
            </p:cNvSpPr>
            <p:nvPr/>
          </p:nvSpPr>
          <p:spPr bwMode="auto">
            <a:xfrm>
              <a:off x="1687032" y="4832896"/>
              <a:ext cx="7456968" cy="51817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extLst/>
            </a:lstStyle>
            <a:p>
              <a:pPr>
                <a:defRPr/>
              </a:pPr>
              <a:endParaRPr lang="en-US" dirty="0"/>
            </a:p>
          </p:txBody>
        </p:sp>
        <p:sp>
          <p:nvSpPr>
            <p:cNvPr id="7" name="Freeform 6"/>
            <p:cNvSpPr>
              <a:spLocks/>
            </p:cNvSpPr>
            <p:nvPr/>
          </p:nvSpPr>
          <p:spPr bwMode="auto">
            <a:xfrm>
              <a:off x="35926" y="5135025"/>
              <a:ext cx="9108074" cy="838869"/>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a:lstStyle>
              <a:extLst/>
            </a:lstStyle>
            <a:p>
              <a:pPr>
                <a:defRPr/>
              </a:pPr>
              <a:endParaRPr lang="en-US" dirty="0"/>
            </a:p>
          </p:txBody>
        </p:sp>
        <p:sp>
          <p:nvSpPr>
            <p:cNvPr id="8" name="Freeform 7"/>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dirty="0"/>
            </a:p>
          </p:txBody>
        </p:sp>
        <p:cxnSp>
          <p:nvCxnSpPr>
            <p:cNvPr id="10" name="Straight Connector 9"/>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9" name="Title 8"/>
          <p:cNvSpPr>
            <a:spLocks noGrp="1"/>
          </p:cNvSpPr>
          <p:nvPr>
            <p:ph type="ctrTitle"/>
          </p:nvPr>
        </p:nvSpPr>
        <p:spPr>
          <a:xfrm>
            <a:off x="685800" y="1752601"/>
            <a:ext cx="7772400" cy="1829761"/>
          </a:xfrm>
        </p:spPr>
        <p:txBody>
          <a:bodyPr anchor="b"/>
          <a:lstStyle>
            <a:lvl1pPr algn="r">
              <a:defRPr sz="4800" b="1">
                <a:solidFill>
                  <a:schemeClr val="tx2"/>
                </a:solidFill>
                <a:effectLst>
                  <a:outerShdw blurRad="31750" dist="25400" dir="5400000" algn="tl" rotWithShape="0">
                    <a:srgbClr val="000000">
                      <a:alpha val="25000"/>
                    </a:srgbClr>
                  </a:outerShdw>
                </a:effectLst>
              </a:defRPr>
            </a:lvl1pPr>
            <a:extLst/>
          </a:lstStyle>
          <a:p>
            <a:r>
              <a:rPr lang="en-US" smtClean="0"/>
              <a:t>Click to edit Master title style</a:t>
            </a:r>
            <a:endParaRPr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smtClean="0"/>
              <a:t>Click to edit Master subtitle style</a:t>
            </a:r>
            <a:endParaRPr lang="en-US"/>
          </a:p>
        </p:txBody>
      </p:sp>
      <p:sp>
        <p:nvSpPr>
          <p:cNvPr id="11" name="Date Placeholder 29"/>
          <p:cNvSpPr>
            <a:spLocks noGrp="1"/>
          </p:cNvSpPr>
          <p:nvPr>
            <p:ph type="dt" sz="half" idx="10"/>
          </p:nvPr>
        </p:nvSpPr>
        <p:spPr/>
        <p:txBody>
          <a:bodyPr/>
          <a:lstStyle>
            <a:lvl1pPr>
              <a:defRPr>
                <a:solidFill>
                  <a:srgbClr val="FFFFFF"/>
                </a:solidFill>
              </a:defRPr>
            </a:lvl1pPr>
            <a:extLst/>
          </a:lstStyle>
          <a:p>
            <a:pPr>
              <a:defRPr/>
            </a:pPr>
            <a:endParaRPr lang="en-US" dirty="0"/>
          </a:p>
        </p:txBody>
      </p:sp>
      <p:sp>
        <p:nvSpPr>
          <p:cNvPr id="12" name="Footer Placeholder 18"/>
          <p:cNvSpPr>
            <a:spLocks noGrp="1"/>
          </p:cNvSpPr>
          <p:nvPr>
            <p:ph type="ftr" sz="quarter" idx="11"/>
          </p:nvPr>
        </p:nvSpPr>
        <p:spPr/>
        <p:txBody>
          <a:bodyPr/>
          <a:lstStyle>
            <a:lvl1pPr>
              <a:defRPr>
                <a:solidFill>
                  <a:schemeClr val="accent1">
                    <a:tint val="20000"/>
                  </a:schemeClr>
                </a:solidFill>
              </a:defRPr>
            </a:lvl1pPr>
            <a:extLst/>
          </a:lstStyle>
          <a:p>
            <a:pPr>
              <a:defRPr/>
            </a:pPr>
            <a:r>
              <a:rPr lang="en-US" smtClean="0"/>
              <a:t>Information Technology Project Management, Seventh Edition</a:t>
            </a:r>
            <a:endParaRPr lang="en-US" dirty="0"/>
          </a:p>
        </p:txBody>
      </p:sp>
      <p:sp>
        <p:nvSpPr>
          <p:cNvPr id="13" name="Slide Number Placeholder 26"/>
          <p:cNvSpPr>
            <a:spLocks noGrp="1"/>
          </p:cNvSpPr>
          <p:nvPr>
            <p:ph type="sldNum" sz="quarter" idx="12"/>
          </p:nvPr>
        </p:nvSpPr>
        <p:spPr/>
        <p:txBody>
          <a:bodyPr/>
          <a:lstStyle>
            <a:lvl1pPr>
              <a:defRPr>
                <a:solidFill>
                  <a:srgbClr val="FFFFFF"/>
                </a:solidFill>
              </a:defRPr>
            </a:lvl1pPr>
            <a:extLst/>
          </a:lstStyle>
          <a:p>
            <a:pPr>
              <a:defRPr/>
            </a:pPr>
            <a:fld id="{5B3C7E4B-22CB-43A2-88DF-0974E796F69C}" type="slidenum">
              <a:rPr lang="en-US" smtClean="0"/>
              <a:pPr>
                <a:defRPr/>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Footer Placeholder 21"/>
          <p:cNvSpPr txBox="1">
            <a:spLocks/>
          </p:cNvSpPr>
          <p:nvPr/>
        </p:nvSpPr>
        <p:spPr>
          <a:xfrm>
            <a:off x="5486400" y="6492875"/>
            <a:ext cx="1600200" cy="365125"/>
          </a:xfrm>
          <a:prstGeom prst="rect">
            <a:avLst/>
          </a:prstGeom>
        </p:spPr>
        <p:txBody>
          <a:bodyPr anchor="b"/>
          <a:lstStyle>
            <a:lvl1pPr algn="l">
              <a:buFontTx/>
              <a:buNone/>
              <a:defRPr smtClean="0"/>
            </a:lvl1pPr>
          </a:lstStyle>
          <a:p>
            <a:pPr>
              <a:defRPr/>
            </a:pPr>
            <a:r>
              <a:rPr lang="en-US" sz="1200" dirty="0">
                <a:latin typeface="+mn-lt"/>
              </a:rPr>
              <a:t>Copyright </a:t>
            </a:r>
            <a:r>
              <a:rPr lang="en-US" sz="1200" dirty="0" smtClean="0">
                <a:latin typeface="+mn-lt"/>
              </a:rPr>
              <a:t>2014</a:t>
            </a:r>
            <a:endParaRPr lang="en-US" sz="1200" dirty="0">
              <a:latin typeface="+mn-lt"/>
            </a:endParaRPr>
          </a:p>
        </p:txBody>
      </p:sp>
      <p:sp>
        <p:nvSpPr>
          <p:cNvPr id="3" name="Content Placeholder 2"/>
          <p:cNvSpPr>
            <a:spLocks noGrp="1"/>
          </p:cNvSpPr>
          <p:nvPr>
            <p:ph idx="1"/>
          </p:nvPr>
        </p:nvSpPr>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itle 6"/>
          <p:cNvSpPr>
            <a:spLocks noGrp="1"/>
          </p:cNvSpPr>
          <p:nvPr>
            <p:ph type="title"/>
          </p:nvPr>
        </p:nvSpPr>
        <p:spPr/>
        <p:txBody>
          <a:bodyPr rtlCol="0"/>
          <a:lstStyle>
            <a:extLst/>
          </a:lstStyle>
          <a:p>
            <a:r>
              <a:rPr lang="en-US" dirty="0" smtClean="0"/>
              <a:t>Click to edit Master title style</a:t>
            </a:r>
            <a:endParaRPr lang="en-US" dirty="0"/>
          </a:p>
        </p:txBody>
      </p:sp>
      <p:sp>
        <p:nvSpPr>
          <p:cNvPr id="5" name="Footer Placeholder 21"/>
          <p:cNvSpPr>
            <a:spLocks noGrp="1"/>
          </p:cNvSpPr>
          <p:nvPr>
            <p:ph type="ftr" sz="quarter" idx="10"/>
          </p:nvPr>
        </p:nvSpPr>
        <p:spPr>
          <a:xfrm>
            <a:off x="0" y="6492875"/>
            <a:ext cx="2590800" cy="365125"/>
          </a:xfrm>
        </p:spPr>
        <p:txBody>
          <a:bodyPr/>
          <a:lstStyle>
            <a:lvl1pPr algn="l">
              <a:buFontTx/>
              <a:buNone/>
              <a:defRPr sz="1200">
                <a:latin typeface="+mn-lt"/>
              </a:defRPr>
            </a:lvl1pPr>
          </a:lstStyle>
          <a:p>
            <a:pPr>
              <a:defRPr/>
            </a:pPr>
            <a:r>
              <a:rPr lang="en-US" smtClean="0"/>
              <a:t>Information Technology Project Management, Seventh Edition</a:t>
            </a:r>
            <a:endParaRPr lang="en-US" dirty="0"/>
          </a:p>
        </p:txBody>
      </p:sp>
      <p:sp>
        <p:nvSpPr>
          <p:cNvPr id="6" name="Slide Number Placeholder 17"/>
          <p:cNvSpPr>
            <a:spLocks noGrp="1"/>
          </p:cNvSpPr>
          <p:nvPr>
            <p:ph type="sldNum" sz="quarter" idx="11"/>
          </p:nvPr>
        </p:nvSpPr>
        <p:spPr>
          <a:xfrm>
            <a:off x="8588375" y="6492875"/>
            <a:ext cx="555625" cy="365125"/>
          </a:xfrm>
        </p:spPr>
        <p:txBody>
          <a:bodyPr/>
          <a:lstStyle>
            <a:lvl1pPr>
              <a:buFontTx/>
              <a:buNone/>
              <a:defRPr sz="1200">
                <a:latin typeface="+mn-lt"/>
              </a:defRPr>
            </a:lvl1pPr>
          </a:lstStyle>
          <a:p>
            <a:pPr>
              <a:defRPr/>
            </a:pPr>
            <a:fld id="{BC43CBFC-1AEC-48DD-831D-766E041FB504}" type="slidenum">
              <a:rPr lang="en-US" smtClean="0"/>
              <a:pPr>
                <a:defRPr/>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4" name="Chevron 3"/>
          <p:cNvSpPr/>
          <p:nvPr/>
        </p:nvSpPr>
        <p:spPr>
          <a:xfrm>
            <a:off x="3636963" y="3005138"/>
            <a:ext cx="182562"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defRPr/>
            </a:pPr>
            <a:endParaRPr lang="en-US" dirty="0"/>
          </a:p>
        </p:txBody>
      </p:sp>
      <p:sp>
        <p:nvSpPr>
          <p:cNvPr id="5" name="Chevron 4"/>
          <p:cNvSpPr/>
          <p:nvPr/>
        </p:nvSpPr>
        <p:spPr>
          <a:xfrm>
            <a:off x="3449638" y="3005138"/>
            <a:ext cx="18415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defRPr/>
            </a:pPr>
            <a:endParaRPr lang="en-US" dirty="0"/>
          </a:p>
        </p:txBody>
      </p:sp>
      <p:sp>
        <p:nvSpPr>
          <p:cNvPr id="2" name="Title 1"/>
          <p:cNvSpPr>
            <a:spLocks noGrp="1"/>
          </p:cNvSpPr>
          <p:nvPr>
            <p:ph type="title"/>
          </p:nvPr>
        </p:nvSpPr>
        <p:spPr>
          <a:xfrm>
            <a:off x="722376" y="1059712"/>
            <a:ext cx="7772400" cy="1828800"/>
          </a:xfrm>
        </p:spPr>
        <p:txBody>
          <a:bodyPr anchor="b"/>
          <a:lstStyle>
            <a:lvl1pPr algn="r">
              <a:buNone/>
              <a:defRPr sz="4800" b="1" cap="none" baseline="0">
                <a:effectLst>
                  <a:outerShdw blurRad="31750" dist="25400" dir="5400000" algn="tl" rotWithShape="0">
                    <a:srgbClr val="000000">
                      <a:alpha val="25000"/>
                    </a:srgbClr>
                  </a:outerShdw>
                </a:effectLst>
              </a:defRPr>
            </a:lvl1pPr>
            <a:extLst/>
          </a:lstStyle>
          <a:p>
            <a:r>
              <a:rPr lang="en-US" smtClean="0"/>
              <a:t>Click to edit Master title style</a:t>
            </a:r>
            <a:endParaRPr lang="en-US"/>
          </a:p>
        </p:txBody>
      </p:sp>
      <p:sp>
        <p:nvSpPr>
          <p:cNvPr id="3" name="Text Placeholder 2"/>
          <p:cNvSpPr>
            <a:spLocks noGrp="1"/>
          </p:cNvSpPr>
          <p:nvPr>
            <p:ph type="body" idx="1"/>
          </p:nvPr>
        </p:nvSpPr>
        <p:spPr>
          <a:xfrm>
            <a:off x="3922713" y="2931712"/>
            <a:ext cx="4572000" cy="1454888"/>
          </a:xfrm>
        </p:spPr>
        <p:txBody>
          <a:bodyPr/>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smtClean="0"/>
              <a:t>Click to edit Master text styles</a:t>
            </a:r>
          </a:p>
        </p:txBody>
      </p:sp>
      <p:sp>
        <p:nvSpPr>
          <p:cNvPr id="6" name="Date Placeholder 3"/>
          <p:cNvSpPr>
            <a:spLocks noGrp="1"/>
          </p:cNvSpPr>
          <p:nvPr>
            <p:ph type="dt" sz="half" idx="10"/>
          </p:nvPr>
        </p:nvSpPr>
        <p:spPr/>
        <p:txBody>
          <a:bodyPr/>
          <a:lstStyle>
            <a:lvl1pPr>
              <a:defRPr/>
            </a:lvl1pPr>
            <a:extLst/>
          </a:lstStyle>
          <a:p>
            <a:pPr>
              <a:defRPr/>
            </a:pPr>
            <a:endParaRPr lang="en-US" dirty="0"/>
          </a:p>
        </p:txBody>
      </p:sp>
      <p:sp>
        <p:nvSpPr>
          <p:cNvPr id="7" name="Footer Placeholder 4"/>
          <p:cNvSpPr>
            <a:spLocks noGrp="1"/>
          </p:cNvSpPr>
          <p:nvPr>
            <p:ph type="ftr" sz="quarter" idx="11"/>
          </p:nvPr>
        </p:nvSpPr>
        <p:spPr/>
        <p:txBody>
          <a:bodyPr/>
          <a:lstStyle>
            <a:lvl1pPr>
              <a:defRPr/>
            </a:lvl1pPr>
            <a:extLst/>
          </a:lstStyle>
          <a:p>
            <a:pPr>
              <a:defRPr/>
            </a:pPr>
            <a:r>
              <a:rPr lang="en-US" smtClean="0"/>
              <a:t>Information Technology Project Management, Seventh Edition</a:t>
            </a:r>
            <a:endParaRPr lang="en-US" dirty="0"/>
          </a:p>
        </p:txBody>
      </p:sp>
      <p:sp>
        <p:nvSpPr>
          <p:cNvPr id="8" name="Slide Number Placeholder 5"/>
          <p:cNvSpPr>
            <a:spLocks noGrp="1"/>
          </p:cNvSpPr>
          <p:nvPr>
            <p:ph type="sldNum" sz="quarter" idx="12"/>
          </p:nvPr>
        </p:nvSpPr>
        <p:spPr/>
        <p:txBody>
          <a:bodyPr/>
          <a:lstStyle>
            <a:lvl1pPr>
              <a:defRPr/>
            </a:lvl1pPr>
            <a:extLst/>
          </a:lstStyle>
          <a:p>
            <a:pPr>
              <a:defRPr/>
            </a:pPr>
            <a:fld id="{B66530DB-E803-4E4A-BCDA-70CF3270BB08}" type="slidenum">
              <a:rPr lang="en-US" smtClean="0"/>
              <a:pPr>
                <a:defRPr/>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Title 7"/>
          <p:cNvSpPr>
            <a:spLocks noGrp="1"/>
          </p:cNvSpPr>
          <p:nvPr>
            <p:ph type="title"/>
          </p:nvPr>
        </p:nvSpPr>
        <p:spPr/>
        <p:txBody>
          <a:bodyPr rtlCol="0"/>
          <a:lstStyle>
            <a:extLst/>
          </a:lstStyle>
          <a:p>
            <a:r>
              <a:rPr lang="en-US" smtClean="0"/>
              <a:t>Click to edit Master title style</a:t>
            </a:r>
            <a:endParaRPr lang="en-US"/>
          </a:p>
        </p:txBody>
      </p:sp>
      <p:sp>
        <p:nvSpPr>
          <p:cNvPr id="5" name="Date Placeholder 4"/>
          <p:cNvSpPr>
            <a:spLocks noGrp="1"/>
          </p:cNvSpPr>
          <p:nvPr>
            <p:ph type="dt" sz="half" idx="10"/>
          </p:nvPr>
        </p:nvSpPr>
        <p:spPr/>
        <p:txBody>
          <a:bodyPr/>
          <a:lstStyle>
            <a:lvl1pPr>
              <a:defRPr/>
            </a:lvl1pPr>
            <a:extLst/>
          </a:lstStyle>
          <a:p>
            <a:pPr>
              <a:defRPr/>
            </a:pPr>
            <a:endParaRPr lang="en-US" dirty="0"/>
          </a:p>
        </p:txBody>
      </p:sp>
      <p:sp>
        <p:nvSpPr>
          <p:cNvPr id="6" name="Footer Placeholder 5"/>
          <p:cNvSpPr>
            <a:spLocks noGrp="1"/>
          </p:cNvSpPr>
          <p:nvPr>
            <p:ph type="ftr" sz="quarter" idx="11"/>
          </p:nvPr>
        </p:nvSpPr>
        <p:spPr/>
        <p:txBody>
          <a:bodyPr/>
          <a:lstStyle>
            <a:lvl1pPr>
              <a:defRPr/>
            </a:lvl1pPr>
            <a:extLst/>
          </a:lstStyle>
          <a:p>
            <a:pPr>
              <a:defRPr/>
            </a:pPr>
            <a:r>
              <a:rPr lang="en-US" smtClean="0"/>
              <a:t>Information Technology Project Management, Seventh Edition</a:t>
            </a:r>
            <a:endParaRPr lang="en-US" dirty="0"/>
          </a:p>
        </p:txBody>
      </p:sp>
      <p:sp>
        <p:nvSpPr>
          <p:cNvPr id="7" name="Slide Number Placeholder 6"/>
          <p:cNvSpPr>
            <a:spLocks noGrp="1"/>
          </p:cNvSpPr>
          <p:nvPr>
            <p:ph type="sldNum" sz="quarter" idx="12"/>
          </p:nvPr>
        </p:nvSpPr>
        <p:spPr/>
        <p:txBody>
          <a:bodyPr/>
          <a:lstStyle>
            <a:lvl1pPr>
              <a:defRPr/>
            </a:lvl1pPr>
            <a:extLst/>
          </a:lstStyle>
          <a:p>
            <a:pPr>
              <a:defRPr/>
            </a:pPr>
            <a:fld id="{D627B55C-FD09-4A7F-9920-0CDE82FEB437}" type="slidenum">
              <a:rPr lang="en-US" smtClean="0"/>
              <a:pPr>
                <a:defRPr/>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lstStyle>
            <a:lvl1pPr>
              <a:defRPr/>
            </a:lvl1pPr>
            <a:extLst/>
          </a:lstStyle>
          <a:p>
            <a:r>
              <a:rPr lang="en-US" smtClean="0"/>
              <a:t>Click to edit Master title style</a:t>
            </a:r>
            <a:endParaRPr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extLst/>
          </a:lstStyle>
          <a:p>
            <a:pPr>
              <a:defRPr/>
            </a:pPr>
            <a:endParaRPr lang="en-US" dirty="0"/>
          </a:p>
        </p:txBody>
      </p:sp>
      <p:sp>
        <p:nvSpPr>
          <p:cNvPr id="8" name="Footer Placeholder 7"/>
          <p:cNvSpPr>
            <a:spLocks noGrp="1"/>
          </p:cNvSpPr>
          <p:nvPr>
            <p:ph type="ftr" sz="quarter" idx="11"/>
          </p:nvPr>
        </p:nvSpPr>
        <p:spPr/>
        <p:txBody>
          <a:bodyPr/>
          <a:lstStyle>
            <a:lvl1pPr>
              <a:defRPr/>
            </a:lvl1pPr>
            <a:extLst/>
          </a:lstStyle>
          <a:p>
            <a:pPr>
              <a:defRPr/>
            </a:pPr>
            <a:r>
              <a:rPr lang="en-US" smtClean="0"/>
              <a:t>Information Technology Project Management, Seventh Edition</a:t>
            </a:r>
            <a:endParaRPr lang="en-US" dirty="0"/>
          </a:p>
        </p:txBody>
      </p:sp>
      <p:sp>
        <p:nvSpPr>
          <p:cNvPr id="9" name="Slide Number Placeholder 8"/>
          <p:cNvSpPr>
            <a:spLocks noGrp="1"/>
          </p:cNvSpPr>
          <p:nvPr>
            <p:ph type="sldNum" sz="quarter" idx="12"/>
          </p:nvPr>
        </p:nvSpPr>
        <p:spPr/>
        <p:txBody>
          <a:bodyPr/>
          <a:lstStyle>
            <a:lvl1pPr>
              <a:defRPr/>
            </a:lvl1pPr>
            <a:extLst/>
          </a:lstStyle>
          <a:p>
            <a:pPr>
              <a:defRPr/>
            </a:pPr>
            <a:fld id="{8D9FC598-3BC1-4AFB-82F1-FDEB52578CC9}" type="slidenum">
              <a:rPr lang="en-US" smtClean="0"/>
              <a:pPr>
                <a:defRPr/>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6" name="Title 5"/>
          <p:cNvSpPr>
            <a:spLocks noGrp="1"/>
          </p:cNvSpPr>
          <p:nvPr>
            <p:ph type="title"/>
          </p:nvPr>
        </p:nvSpPr>
        <p:spPr/>
        <p:txBody>
          <a:bodyPr rtlCol="0"/>
          <a:lstStyle>
            <a:extLst/>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extLst/>
          </a:lstStyle>
          <a:p>
            <a:pPr>
              <a:defRPr/>
            </a:pPr>
            <a:endParaRPr lang="en-US" dirty="0"/>
          </a:p>
        </p:txBody>
      </p:sp>
      <p:sp>
        <p:nvSpPr>
          <p:cNvPr id="4" name="Footer Placeholder 3"/>
          <p:cNvSpPr>
            <a:spLocks noGrp="1"/>
          </p:cNvSpPr>
          <p:nvPr>
            <p:ph type="ftr" sz="quarter" idx="11"/>
          </p:nvPr>
        </p:nvSpPr>
        <p:spPr/>
        <p:txBody>
          <a:bodyPr/>
          <a:lstStyle>
            <a:lvl1pPr>
              <a:defRPr/>
            </a:lvl1pPr>
            <a:extLst/>
          </a:lstStyle>
          <a:p>
            <a:pPr>
              <a:defRPr/>
            </a:pPr>
            <a:r>
              <a:rPr lang="en-US" smtClean="0"/>
              <a:t>Information Technology Project Management, Seventh Edition</a:t>
            </a:r>
            <a:endParaRPr lang="en-US" dirty="0"/>
          </a:p>
        </p:txBody>
      </p:sp>
      <p:sp>
        <p:nvSpPr>
          <p:cNvPr id="5" name="Slide Number Placeholder 4"/>
          <p:cNvSpPr>
            <a:spLocks noGrp="1"/>
          </p:cNvSpPr>
          <p:nvPr>
            <p:ph type="sldNum" sz="quarter" idx="12"/>
          </p:nvPr>
        </p:nvSpPr>
        <p:spPr/>
        <p:txBody>
          <a:bodyPr/>
          <a:lstStyle>
            <a:lvl1pPr>
              <a:defRPr/>
            </a:lvl1pPr>
            <a:extLst/>
          </a:lstStyle>
          <a:p>
            <a:pPr>
              <a:defRPr/>
            </a:pPr>
            <a:fld id="{40D41AC9-74EA-452B-B904-D02AFF1CE511}" type="slidenum">
              <a:rPr lang="en-US" smtClean="0"/>
              <a:pPr>
                <a:defRPr/>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p:cNvSpPr>
            <a:spLocks noGrp="1"/>
          </p:cNvSpPr>
          <p:nvPr>
            <p:ph type="dt" sz="half" idx="10"/>
          </p:nvPr>
        </p:nvSpPr>
        <p:spPr/>
        <p:txBody>
          <a:bodyPr/>
          <a:lstStyle>
            <a:lvl1pPr>
              <a:defRPr/>
            </a:lvl1pPr>
          </a:lstStyle>
          <a:p>
            <a:pPr>
              <a:defRPr/>
            </a:pPr>
            <a:endParaRPr lang="en-US" dirty="0"/>
          </a:p>
        </p:txBody>
      </p:sp>
      <p:sp>
        <p:nvSpPr>
          <p:cNvPr id="3" name="Footer Placeholder 21"/>
          <p:cNvSpPr>
            <a:spLocks noGrp="1"/>
          </p:cNvSpPr>
          <p:nvPr>
            <p:ph type="ftr" sz="quarter" idx="11"/>
          </p:nvPr>
        </p:nvSpPr>
        <p:spPr/>
        <p:txBody>
          <a:bodyPr/>
          <a:lstStyle>
            <a:lvl1pPr>
              <a:defRPr/>
            </a:lvl1pPr>
          </a:lstStyle>
          <a:p>
            <a:pPr>
              <a:defRPr/>
            </a:pPr>
            <a:r>
              <a:rPr lang="en-US" smtClean="0"/>
              <a:t>Information Technology Project Management, Seventh Edition</a:t>
            </a:r>
            <a:endParaRPr lang="en-US" dirty="0"/>
          </a:p>
        </p:txBody>
      </p:sp>
      <p:sp>
        <p:nvSpPr>
          <p:cNvPr id="4" name="Slide Number Placeholder 17"/>
          <p:cNvSpPr>
            <a:spLocks noGrp="1"/>
          </p:cNvSpPr>
          <p:nvPr>
            <p:ph type="sldNum" sz="quarter" idx="12"/>
          </p:nvPr>
        </p:nvSpPr>
        <p:spPr/>
        <p:txBody>
          <a:bodyPr/>
          <a:lstStyle>
            <a:lvl1pPr>
              <a:defRPr/>
            </a:lvl1pPr>
          </a:lstStyle>
          <a:p>
            <a:pPr>
              <a:defRPr/>
            </a:pPr>
            <a:fld id="{19D6E5E3-B982-49F8-9AEE-306FFDC9E42A}" type="slidenum">
              <a:rPr lang="en-US" smtClean="0"/>
              <a:pPr>
                <a:defRPr/>
              </a:pPr>
              <a:t>‹#›</a:t>
            </a:fld>
            <a:endParaRPr 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anchor="t">
            <a:noAutofit/>
            <a:sp3d prstMaterial="softEdge">
              <a:bevelT w="0" h="0"/>
            </a:sp3d>
          </a:bodyPr>
          <a:lstStyle>
            <a:lvl1pPr algn="r">
              <a:buNone/>
              <a:defRPr sz="2500" b="0">
                <a:solidFill>
                  <a:schemeClr val="accent1"/>
                </a:solidFill>
                <a:effectLst/>
              </a:defRPr>
            </a:lvl1pPr>
            <a:extLst/>
          </a:lstStyle>
          <a:p>
            <a:r>
              <a:rPr lang="en-US" smtClean="0"/>
              <a:t>Click to edit Master title style</a:t>
            </a:r>
            <a:endParaRPr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a:r>
              <a:rPr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extLst/>
          </a:lstStyle>
          <a:p>
            <a:pPr>
              <a:defRPr/>
            </a:pPr>
            <a:endParaRPr lang="en-US" dirty="0"/>
          </a:p>
        </p:txBody>
      </p:sp>
      <p:sp>
        <p:nvSpPr>
          <p:cNvPr id="6" name="Footer Placeholder 5"/>
          <p:cNvSpPr>
            <a:spLocks noGrp="1"/>
          </p:cNvSpPr>
          <p:nvPr>
            <p:ph type="ftr" sz="quarter" idx="11"/>
          </p:nvPr>
        </p:nvSpPr>
        <p:spPr/>
        <p:txBody>
          <a:bodyPr/>
          <a:lstStyle>
            <a:lvl1pPr>
              <a:defRPr/>
            </a:lvl1pPr>
            <a:extLst/>
          </a:lstStyle>
          <a:p>
            <a:pPr>
              <a:defRPr/>
            </a:pPr>
            <a:r>
              <a:rPr lang="en-US" smtClean="0"/>
              <a:t>Information Technology Project Management, Seventh Edition</a:t>
            </a:r>
            <a:endParaRPr lang="en-US" dirty="0"/>
          </a:p>
        </p:txBody>
      </p:sp>
      <p:sp>
        <p:nvSpPr>
          <p:cNvPr id="7" name="Slide Number Placeholder 6"/>
          <p:cNvSpPr>
            <a:spLocks noGrp="1"/>
          </p:cNvSpPr>
          <p:nvPr>
            <p:ph type="sldNum" sz="quarter" idx="12"/>
          </p:nvPr>
        </p:nvSpPr>
        <p:spPr/>
        <p:txBody>
          <a:bodyPr/>
          <a:lstStyle>
            <a:lvl1pPr>
              <a:defRPr/>
            </a:lvl1pPr>
            <a:extLst/>
          </a:lstStyle>
          <a:p>
            <a:pPr>
              <a:defRPr/>
            </a:pPr>
            <a:fld id="{75D9EEBD-1F34-4EE2-BD3E-1779E83B056F}" type="slidenum">
              <a:rPr lang="en-US" smtClean="0"/>
              <a:pPr>
                <a:defRPr/>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smtClean="0"/>
              <a:t>Information Technology Project Management, Seventh Edition</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4AE721D3-B290-4A6A-BDD4-9944839210D3}" type="slidenum">
              <a:rPr lang="en-US"/>
              <a:pPr>
                <a:defRPr/>
              </a:pPr>
              <a:t>‹#›</a:t>
            </a:fld>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5" name="Freeform 4"/>
          <p:cNvSpPr>
            <a:spLocks/>
          </p:cNvSpPr>
          <p:nvPr/>
        </p:nvSpPr>
        <p:spPr bwMode="auto">
          <a:xfrm>
            <a:off x="715963" y="5002213"/>
            <a:ext cx="3802062" cy="1443037"/>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extLst/>
          </a:lstStyle>
          <a:p>
            <a:pPr>
              <a:defRPr/>
            </a:pPr>
            <a:endParaRPr lang="en-US" dirty="0"/>
          </a:p>
        </p:txBody>
      </p:sp>
      <p:sp>
        <p:nvSpPr>
          <p:cNvPr id="6" name="Freeform 5"/>
          <p:cNvSpPr>
            <a:spLocks/>
          </p:cNvSpPr>
          <p:nvPr/>
        </p:nvSpPr>
        <p:spPr bwMode="auto">
          <a:xfrm>
            <a:off x="-53975" y="5784850"/>
            <a:ext cx="380206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a:lstStyle>
            <a:extLst/>
          </a:lstStyle>
          <a:p>
            <a:pPr>
              <a:defRPr/>
            </a:pPr>
            <a:endParaRPr lang="en-US" dirty="0"/>
          </a:p>
        </p:txBody>
      </p:sp>
      <p:sp>
        <p:nvSpPr>
          <p:cNvPr id="7" name="Right Triangle 6"/>
          <p:cNvSpPr>
            <a:spLocks/>
          </p:cNvSpPr>
          <p:nvPr/>
        </p:nvSpPr>
        <p:spPr bwMode="auto">
          <a:xfrm>
            <a:off x="-6042" y="5791253"/>
            <a:ext cx="3402314" cy="1080868"/>
          </a:xfrm>
          <a:prstGeom prst="rtTriangle">
            <a:avLst/>
          </a:prstGeom>
          <a:blipFill>
            <a:blip r:embed="rId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dirty="0"/>
          </a:p>
        </p:txBody>
      </p:sp>
      <p:cxnSp>
        <p:nvCxnSpPr>
          <p:cNvPr id="8" name="Straight Connector 7"/>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Chevron 8"/>
          <p:cNvSpPr/>
          <p:nvPr/>
        </p:nvSpPr>
        <p:spPr>
          <a:xfrm>
            <a:off x="8664575"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defRPr/>
            </a:pPr>
            <a:endParaRPr lang="en-US" dirty="0"/>
          </a:p>
        </p:txBody>
      </p:sp>
      <p:sp>
        <p:nvSpPr>
          <p:cNvPr id="10" name="Chevron 9"/>
          <p:cNvSpPr/>
          <p:nvPr/>
        </p:nvSpPr>
        <p:spPr>
          <a:xfrm>
            <a:off x="8477250"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defRPr/>
            </a:pPr>
            <a:endParaRPr lang="en-US" dirty="0"/>
          </a:p>
        </p:txBody>
      </p:sp>
      <p:sp>
        <p:nvSpPr>
          <p:cNvPr id="4" name="Text Placeholder 3"/>
          <p:cNvSpPr>
            <a:spLocks noGrp="1"/>
          </p:cNvSpPr>
          <p:nvPr>
            <p:ph type="body" sz="half" idx="2"/>
          </p:nvPr>
        </p:nvSpPr>
        <p:spPr>
          <a:xfrm>
            <a:off x="1141232" y="5443402"/>
            <a:ext cx="7162800" cy="648232"/>
          </a:xfrm>
          <a:noFill/>
        </p:spPr>
        <p:txBody>
          <a:bodyPr tIns="0"/>
          <a:lstStyle>
            <a:lvl1pPr marL="0" marR="18288" indent="0" algn="r">
              <a:buNone/>
              <a:defRPr sz="1400"/>
            </a:lvl1pPr>
            <a:lvl2pPr>
              <a:defRPr sz="1200"/>
            </a:lvl2pPr>
            <a:lvl3pPr>
              <a:defRPr sz="1000"/>
            </a:lvl3pPr>
            <a:lvl4pPr>
              <a:defRPr sz="900"/>
            </a:lvl4pPr>
            <a:lvl5pPr>
              <a:defRPr sz="900"/>
            </a:lvl5pPr>
            <a:extLst/>
          </a:lstStyle>
          <a:p>
            <a:pPr lvl="0"/>
            <a:r>
              <a:rPr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normAutofit/>
          </a:bodyPr>
          <a:lstStyle>
            <a:lvl1pPr marL="0" indent="0">
              <a:buNone/>
              <a:defRPr sz="3200"/>
            </a:lvl1pPr>
            <a:extLst/>
          </a:lstStyle>
          <a:p>
            <a:pPr lvl="0"/>
            <a:r>
              <a:rPr lang="en-US" noProof="0" dirty="0" smtClean="0"/>
              <a:t>Click icon to add picture</a:t>
            </a:r>
            <a:endParaRPr lang="en-US" noProof="0" dirty="0"/>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lang="en-US" smtClean="0"/>
              <a:t>Click to edit Master title style</a:t>
            </a:r>
            <a:endParaRPr lang="en-US"/>
          </a:p>
        </p:txBody>
      </p:sp>
      <p:sp>
        <p:nvSpPr>
          <p:cNvPr id="11" name="Date Placeholder 4"/>
          <p:cNvSpPr>
            <a:spLocks noGrp="1"/>
          </p:cNvSpPr>
          <p:nvPr>
            <p:ph type="dt" sz="half" idx="10"/>
          </p:nvPr>
        </p:nvSpPr>
        <p:spPr/>
        <p:txBody>
          <a:bodyPr/>
          <a:lstStyle>
            <a:lvl1pPr>
              <a:defRPr>
                <a:solidFill>
                  <a:schemeClr val="tx1"/>
                </a:solidFill>
              </a:defRPr>
            </a:lvl1pPr>
            <a:extLst/>
          </a:lstStyle>
          <a:p>
            <a:pPr>
              <a:defRPr/>
            </a:pPr>
            <a:endParaRPr lang="en-US" dirty="0"/>
          </a:p>
        </p:txBody>
      </p:sp>
      <p:sp>
        <p:nvSpPr>
          <p:cNvPr id="12" name="Footer Placeholder 5"/>
          <p:cNvSpPr>
            <a:spLocks noGrp="1"/>
          </p:cNvSpPr>
          <p:nvPr>
            <p:ph type="ftr" sz="quarter" idx="11"/>
          </p:nvPr>
        </p:nvSpPr>
        <p:spPr/>
        <p:txBody>
          <a:bodyPr/>
          <a:lstStyle>
            <a:lvl1pPr>
              <a:defRPr>
                <a:solidFill>
                  <a:schemeClr val="tx1"/>
                </a:solidFill>
              </a:defRPr>
            </a:lvl1pPr>
            <a:extLst/>
          </a:lstStyle>
          <a:p>
            <a:pPr>
              <a:defRPr/>
            </a:pPr>
            <a:r>
              <a:rPr lang="en-US" smtClean="0"/>
              <a:t>Information Technology Project Management, Seventh Edition</a:t>
            </a:r>
            <a:endParaRPr lang="en-US" dirty="0"/>
          </a:p>
        </p:txBody>
      </p:sp>
      <p:sp>
        <p:nvSpPr>
          <p:cNvPr id="13" name="Slide Number Placeholder 6"/>
          <p:cNvSpPr>
            <a:spLocks noGrp="1"/>
          </p:cNvSpPr>
          <p:nvPr>
            <p:ph type="sldNum" sz="quarter" idx="12"/>
          </p:nvPr>
        </p:nvSpPr>
        <p:spPr/>
        <p:txBody>
          <a:bodyPr/>
          <a:lstStyle>
            <a:lvl1pPr>
              <a:defRPr>
                <a:solidFill>
                  <a:schemeClr val="tx1"/>
                </a:solidFill>
              </a:defRPr>
            </a:lvl1pPr>
            <a:extLst/>
          </a:lstStyle>
          <a:p>
            <a:pPr>
              <a:defRPr/>
            </a:pPr>
            <a:fld id="{14B7BE92-00CB-4B33-AD14-D64D9A62E8F6}" type="slidenum">
              <a:rPr lang="en-US" smtClean="0"/>
              <a:pPr>
                <a:defRPr/>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endParaRPr lang="en-US" dirty="0"/>
          </a:p>
        </p:txBody>
      </p:sp>
      <p:sp>
        <p:nvSpPr>
          <p:cNvPr id="5" name="Footer Placeholder 21"/>
          <p:cNvSpPr>
            <a:spLocks noGrp="1"/>
          </p:cNvSpPr>
          <p:nvPr>
            <p:ph type="ftr" sz="quarter" idx="11"/>
          </p:nvPr>
        </p:nvSpPr>
        <p:spPr/>
        <p:txBody>
          <a:bodyPr/>
          <a:lstStyle>
            <a:lvl1pPr>
              <a:defRPr/>
            </a:lvl1pPr>
          </a:lstStyle>
          <a:p>
            <a:pPr>
              <a:defRPr/>
            </a:pPr>
            <a:r>
              <a:rPr lang="en-US" smtClean="0"/>
              <a:t>Information Technology Project Management, Seventh Edition</a:t>
            </a:r>
            <a:endParaRPr lang="en-US" dirty="0"/>
          </a:p>
        </p:txBody>
      </p:sp>
      <p:sp>
        <p:nvSpPr>
          <p:cNvPr id="6" name="Slide Number Placeholder 17"/>
          <p:cNvSpPr>
            <a:spLocks noGrp="1"/>
          </p:cNvSpPr>
          <p:nvPr>
            <p:ph type="sldNum" sz="quarter" idx="12"/>
          </p:nvPr>
        </p:nvSpPr>
        <p:spPr/>
        <p:txBody>
          <a:bodyPr/>
          <a:lstStyle>
            <a:lvl1pPr>
              <a:defRPr/>
            </a:lvl1pPr>
          </a:lstStyle>
          <a:p>
            <a:pPr>
              <a:defRPr/>
            </a:pPr>
            <a:fld id="{052CB4BD-B248-46C9-A000-E0E6B06BAEAB}" type="slidenum">
              <a:rPr lang="en-US" smtClean="0"/>
              <a:pPr>
                <a:defRPr/>
              </a:pPr>
              <a:t>‹#›</a:t>
            </a:fld>
            <a:endParaRPr 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endParaRPr lang="en-US" dirty="0"/>
          </a:p>
        </p:txBody>
      </p:sp>
      <p:sp>
        <p:nvSpPr>
          <p:cNvPr id="5" name="Footer Placeholder 21"/>
          <p:cNvSpPr>
            <a:spLocks noGrp="1"/>
          </p:cNvSpPr>
          <p:nvPr>
            <p:ph type="ftr" sz="quarter" idx="11"/>
          </p:nvPr>
        </p:nvSpPr>
        <p:spPr/>
        <p:txBody>
          <a:bodyPr/>
          <a:lstStyle>
            <a:lvl1pPr>
              <a:defRPr/>
            </a:lvl1pPr>
          </a:lstStyle>
          <a:p>
            <a:pPr>
              <a:defRPr/>
            </a:pPr>
            <a:r>
              <a:rPr lang="en-US" smtClean="0"/>
              <a:t>Information Technology Project Management, Seventh Edition</a:t>
            </a:r>
            <a:endParaRPr lang="en-US" dirty="0"/>
          </a:p>
        </p:txBody>
      </p:sp>
      <p:sp>
        <p:nvSpPr>
          <p:cNvPr id="6" name="Slide Number Placeholder 17"/>
          <p:cNvSpPr>
            <a:spLocks noGrp="1"/>
          </p:cNvSpPr>
          <p:nvPr>
            <p:ph type="sldNum" sz="quarter" idx="12"/>
          </p:nvPr>
        </p:nvSpPr>
        <p:spPr/>
        <p:txBody>
          <a:bodyPr/>
          <a:lstStyle>
            <a:lvl1pPr>
              <a:defRPr/>
            </a:lvl1pPr>
          </a:lstStyle>
          <a:p>
            <a:pPr>
              <a:defRPr/>
            </a:pPr>
            <a:fld id="{7C47AE9A-AFAC-4FD4-A839-B9E85FCF04C5}" type="slidenum">
              <a:rPr lang="en-US" smtClean="0"/>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smtClean="0"/>
              <a:t>Information Technology Project Management, Seventh Edition</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99908ACB-F819-4E08-A2D0-427EE78D1A89}" type="slidenum">
              <a:rPr lang="en-US"/>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endParaRPr lang="en-US" dirty="0"/>
          </a:p>
        </p:txBody>
      </p:sp>
      <p:sp>
        <p:nvSpPr>
          <p:cNvPr id="6" name="Footer Placeholder 4"/>
          <p:cNvSpPr>
            <a:spLocks noGrp="1"/>
          </p:cNvSpPr>
          <p:nvPr>
            <p:ph type="ftr" sz="quarter" idx="11"/>
          </p:nvPr>
        </p:nvSpPr>
        <p:spPr/>
        <p:txBody>
          <a:bodyPr/>
          <a:lstStyle>
            <a:lvl1pPr>
              <a:defRPr/>
            </a:lvl1pPr>
          </a:lstStyle>
          <a:p>
            <a:pPr>
              <a:defRPr/>
            </a:pPr>
            <a:r>
              <a:rPr lang="en-US" smtClean="0"/>
              <a:t>Information Technology Project Management, Seventh Edition</a:t>
            </a: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37D7E656-BF0C-4052-AF6E-8E71A12D1994}" type="slidenum">
              <a:rPr lang="en-US"/>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endParaRPr lang="en-US" dirty="0"/>
          </a:p>
        </p:txBody>
      </p:sp>
      <p:sp>
        <p:nvSpPr>
          <p:cNvPr id="8" name="Footer Placeholder 4"/>
          <p:cNvSpPr>
            <a:spLocks noGrp="1"/>
          </p:cNvSpPr>
          <p:nvPr>
            <p:ph type="ftr" sz="quarter" idx="11"/>
          </p:nvPr>
        </p:nvSpPr>
        <p:spPr/>
        <p:txBody>
          <a:bodyPr/>
          <a:lstStyle>
            <a:lvl1pPr>
              <a:defRPr/>
            </a:lvl1pPr>
          </a:lstStyle>
          <a:p>
            <a:pPr>
              <a:defRPr/>
            </a:pPr>
            <a:r>
              <a:rPr lang="en-US" smtClean="0"/>
              <a:t>Information Technology Project Management, Seventh Edition</a:t>
            </a: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448815B8-CA05-4B23-A01F-8E2DED4B2FC8}" type="slidenum">
              <a:rPr lang="en-US"/>
              <a:pPr>
                <a:defRPr/>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endParaRPr lang="en-US" dirty="0"/>
          </a:p>
        </p:txBody>
      </p:sp>
      <p:sp>
        <p:nvSpPr>
          <p:cNvPr id="4" name="Footer Placeholder 4"/>
          <p:cNvSpPr>
            <a:spLocks noGrp="1"/>
          </p:cNvSpPr>
          <p:nvPr>
            <p:ph type="ftr" sz="quarter" idx="11"/>
          </p:nvPr>
        </p:nvSpPr>
        <p:spPr/>
        <p:txBody>
          <a:bodyPr/>
          <a:lstStyle>
            <a:lvl1pPr>
              <a:defRPr/>
            </a:lvl1pPr>
          </a:lstStyle>
          <a:p>
            <a:pPr>
              <a:defRPr/>
            </a:pPr>
            <a:r>
              <a:rPr lang="en-US" smtClean="0"/>
              <a:t>Information Technology Project Management, Seventh Edition</a:t>
            </a:r>
            <a:endParaRPr lang="en-US" dirty="0"/>
          </a:p>
        </p:txBody>
      </p:sp>
      <p:sp>
        <p:nvSpPr>
          <p:cNvPr id="5" name="Slide Number Placeholder 5"/>
          <p:cNvSpPr>
            <a:spLocks noGrp="1"/>
          </p:cNvSpPr>
          <p:nvPr>
            <p:ph type="sldNum" sz="quarter" idx="12"/>
          </p:nvPr>
        </p:nvSpPr>
        <p:spPr/>
        <p:txBody>
          <a:bodyPr/>
          <a:lstStyle>
            <a:lvl1pPr>
              <a:defRPr/>
            </a:lvl1pPr>
          </a:lstStyle>
          <a:p>
            <a:pPr>
              <a:defRPr/>
            </a:pPr>
            <a:fld id="{09A519E6-D7B4-449C-AFC1-83FE0A509804}" type="slidenum">
              <a:rPr lang="en-US"/>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en-US" dirty="0"/>
          </a:p>
        </p:txBody>
      </p:sp>
      <p:sp>
        <p:nvSpPr>
          <p:cNvPr id="3" name="Footer Placeholder 4"/>
          <p:cNvSpPr>
            <a:spLocks noGrp="1"/>
          </p:cNvSpPr>
          <p:nvPr>
            <p:ph type="ftr" sz="quarter" idx="11"/>
          </p:nvPr>
        </p:nvSpPr>
        <p:spPr/>
        <p:txBody>
          <a:bodyPr/>
          <a:lstStyle>
            <a:lvl1pPr>
              <a:defRPr/>
            </a:lvl1pPr>
          </a:lstStyle>
          <a:p>
            <a:pPr>
              <a:defRPr/>
            </a:pPr>
            <a:r>
              <a:rPr lang="en-US" smtClean="0"/>
              <a:t>Information Technology Project Management, Seventh Edition</a:t>
            </a:r>
            <a:endParaRPr lang="en-US" dirty="0"/>
          </a:p>
        </p:txBody>
      </p:sp>
      <p:sp>
        <p:nvSpPr>
          <p:cNvPr id="4" name="Slide Number Placeholder 5"/>
          <p:cNvSpPr>
            <a:spLocks noGrp="1"/>
          </p:cNvSpPr>
          <p:nvPr>
            <p:ph type="sldNum" sz="quarter" idx="12"/>
          </p:nvPr>
        </p:nvSpPr>
        <p:spPr/>
        <p:txBody>
          <a:bodyPr/>
          <a:lstStyle>
            <a:lvl1pPr>
              <a:defRPr/>
            </a:lvl1pPr>
          </a:lstStyle>
          <a:p>
            <a:pPr>
              <a:defRPr/>
            </a:pPr>
            <a:fld id="{A2DE6A70-EEAD-44FC-9F58-3A937D07CD86}" type="slidenum">
              <a:rPr lang="en-US"/>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dirty="0"/>
          </a:p>
        </p:txBody>
      </p:sp>
      <p:sp>
        <p:nvSpPr>
          <p:cNvPr id="6" name="Footer Placeholder 4"/>
          <p:cNvSpPr>
            <a:spLocks noGrp="1"/>
          </p:cNvSpPr>
          <p:nvPr>
            <p:ph type="ftr" sz="quarter" idx="11"/>
          </p:nvPr>
        </p:nvSpPr>
        <p:spPr/>
        <p:txBody>
          <a:bodyPr/>
          <a:lstStyle>
            <a:lvl1pPr>
              <a:defRPr/>
            </a:lvl1pPr>
          </a:lstStyle>
          <a:p>
            <a:pPr>
              <a:defRPr/>
            </a:pPr>
            <a:r>
              <a:rPr lang="en-US" smtClean="0"/>
              <a:t>Information Technology Project Management, Seventh Edition</a:t>
            </a: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DBCEAB5A-F3CB-47A0-924A-FAFF0C0A145C}" type="slidenum">
              <a:rPr lang="en-US"/>
              <a:pPr>
                <a:defRPr/>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dirty="0"/>
          </a:p>
        </p:txBody>
      </p:sp>
      <p:sp>
        <p:nvSpPr>
          <p:cNvPr id="6" name="Footer Placeholder 4"/>
          <p:cNvSpPr>
            <a:spLocks noGrp="1"/>
          </p:cNvSpPr>
          <p:nvPr>
            <p:ph type="ftr" sz="quarter" idx="11"/>
          </p:nvPr>
        </p:nvSpPr>
        <p:spPr/>
        <p:txBody>
          <a:bodyPr/>
          <a:lstStyle>
            <a:lvl1pPr>
              <a:defRPr/>
            </a:lvl1pPr>
          </a:lstStyle>
          <a:p>
            <a:pPr>
              <a:defRPr/>
            </a:pPr>
            <a:r>
              <a:rPr lang="en-US" smtClean="0"/>
              <a:t>Information Technology Project Management, Seventh Edition</a:t>
            </a: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B0FAF496-92D2-494A-87D8-287E07A2D72F}" type="slidenum">
              <a:rPr lang="en-US"/>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074"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3075"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lnSpc>
                <a:spcPct val="90000"/>
              </a:lnSpc>
              <a:spcBef>
                <a:spcPct val="20000"/>
              </a:spcBef>
              <a:buFontTx/>
              <a:buChar char="•"/>
              <a:defRPr sz="1200">
                <a:solidFill>
                  <a:srgbClr val="898989"/>
                </a:solidFill>
                <a:latin typeface="Times New Roman" pitchFamily="18" charset="0"/>
              </a:defRPr>
            </a:lvl1pPr>
          </a:lstStyle>
          <a:p>
            <a:pPr>
              <a:defRPr/>
            </a:pPr>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lnSpc>
                <a:spcPct val="90000"/>
              </a:lnSpc>
              <a:spcBef>
                <a:spcPct val="20000"/>
              </a:spcBef>
              <a:buFontTx/>
              <a:buChar char="•"/>
              <a:defRPr sz="1200">
                <a:solidFill>
                  <a:srgbClr val="898989"/>
                </a:solidFill>
                <a:latin typeface="Times New Roman" pitchFamily="18" charset="0"/>
              </a:defRPr>
            </a:lvl1pPr>
          </a:lstStyle>
          <a:p>
            <a:pPr>
              <a:defRPr/>
            </a:pPr>
            <a:r>
              <a:rPr lang="en-US" smtClean="0"/>
              <a:t>Information Technology Project Management, Seventh Edition</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lnSpc>
                <a:spcPct val="90000"/>
              </a:lnSpc>
              <a:spcBef>
                <a:spcPct val="20000"/>
              </a:spcBef>
              <a:buFontTx/>
              <a:buChar char="•"/>
              <a:defRPr sz="1200">
                <a:solidFill>
                  <a:schemeClr val="tx1">
                    <a:tint val="75000"/>
                  </a:schemeClr>
                </a:solidFill>
                <a:latin typeface="Times New Roman" pitchFamily="18" charset="0"/>
              </a:defRPr>
            </a:lvl1pPr>
          </a:lstStyle>
          <a:p>
            <a:pPr>
              <a:defRPr/>
            </a:pPr>
            <a:fld id="{62E2B921-C565-4C54-B074-0A1592EC3396}"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863" r:id="rId1"/>
    <p:sldLayoutId id="2147483864" r:id="rId2"/>
    <p:sldLayoutId id="2147483865" r:id="rId3"/>
    <p:sldLayoutId id="2147483866" r:id="rId4"/>
    <p:sldLayoutId id="2147483867" r:id="rId5"/>
    <p:sldLayoutId id="2147483868" r:id="rId6"/>
    <p:sldLayoutId id="2147483869" r:id="rId7"/>
    <p:sldLayoutId id="2147483870" r:id="rId8"/>
    <p:sldLayoutId id="2147483871" r:id="rId9"/>
    <p:sldLayoutId id="2147483872" r:id="rId10"/>
    <p:sldLayoutId id="2147483873" r:id="rId11"/>
  </p:sldLayoutIdLst>
  <p:hf hd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5963" y="5002213"/>
            <a:ext cx="3802062" cy="1443037"/>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extLst/>
          </a:lstStyle>
          <a:p>
            <a:pPr>
              <a:defRPr/>
            </a:pPr>
            <a:endParaRPr lang="en-US" dirty="0"/>
          </a:p>
        </p:txBody>
      </p:sp>
      <p:sp>
        <p:nvSpPr>
          <p:cNvPr id="12" name="Freeform 11"/>
          <p:cNvSpPr>
            <a:spLocks/>
          </p:cNvSpPr>
          <p:nvPr/>
        </p:nvSpPr>
        <p:spPr bwMode="auto">
          <a:xfrm>
            <a:off x="-53975" y="5784850"/>
            <a:ext cx="380206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a:lstStyle>
            <a:extLst/>
          </a:lstStyle>
          <a:p>
            <a:pPr>
              <a:defRPr/>
            </a:pPr>
            <a:endParaRPr lang="en-US" dirty="0"/>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dirty="0"/>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lang="en-US" smtClean="0"/>
              <a:t>Click to edit Master title style</a:t>
            </a:r>
            <a:endParaRPr lang="en-US"/>
          </a:p>
        </p:txBody>
      </p:sp>
      <p:sp>
        <p:nvSpPr>
          <p:cNvPr id="1033" name="Text Placeholder 29"/>
          <p:cNvSpPr>
            <a:spLocks noGrp="1"/>
          </p:cNvSpPr>
          <p:nvPr>
            <p:ph type="body" idx="1"/>
          </p:nvPr>
        </p:nvSpPr>
        <p:spPr bwMode="auto">
          <a:xfrm>
            <a:off x="457200" y="1481138"/>
            <a:ext cx="8229600" cy="45259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 name="Date Placeholder 9"/>
          <p:cNvSpPr>
            <a:spLocks noGrp="1"/>
          </p:cNvSpPr>
          <p:nvPr>
            <p:ph type="dt" sz="half" idx="2"/>
          </p:nvPr>
        </p:nvSpPr>
        <p:spPr>
          <a:xfrm>
            <a:off x="6727825" y="6408738"/>
            <a:ext cx="1919288" cy="365125"/>
          </a:xfrm>
          <a:prstGeom prst="rect">
            <a:avLst/>
          </a:prstGeom>
        </p:spPr>
        <p:txBody>
          <a:bodyPr vert="horz" anchor="b"/>
          <a:lstStyle>
            <a:lvl1pPr algn="l" eaLnBrk="1" latinLnBrk="0" hangingPunct="1">
              <a:defRPr kumimoji="0" sz="1000">
                <a:solidFill>
                  <a:schemeClr val="tx1"/>
                </a:solidFill>
              </a:defRPr>
            </a:lvl1pPr>
            <a:extLst/>
          </a:lstStyle>
          <a:p>
            <a:pPr>
              <a:defRPr/>
            </a:pPr>
            <a:endParaRPr lang="en-US" dirty="0"/>
          </a:p>
        </p:txBody>
      </p:sp>
      <p:sp>
        <p:nvSpPr>
          <p:cNvPr id="22" name="Footer Placeholder 21"/>
          <p:cNvSpPr>
            <a:spLocks noGrp="1"/>
          </p:cNvSpPr>
          <p:nvPr>
            <p:ph type="ftr" sz="quarter" idx="3"/>
          </p:nvPr>
        </p:nvSpPr>
        <p:spPr>
          <a:xfrm>
            <a:off x="4379913" y="6408738"/>
            <a:ext cx="2351087" cy="365125"/>
          </a:xfrm>
          <a:prstGeom prst="rect">
            <a:avLst/>
          </a:prstGeom>
        </p:spPr>
        <p:txBody>
          <a:bodyPr vert="horz" anchor="b"/>
          <a:lstStyle>
            <a:lvl1pPr algn="r" eaLnBrk="1" latinLnBrk="0" hangingPunct="1">
              <a:defRPr kumimoji="0" sz="1000">
                <a:solidFill>
                  <a:schemeClr val="tx1"/>
                </a:solidFill>
              </a:defRPr>
            </a:lvl1pPr>
            <a:extLst/>
          </a:lstStyle>
          <a:p>
            <a:pPr>
              <a:defRPr/>
            </a:pPr>
            <a:r>
              <a:rPr lang="en-US" smtClean="0"/>
              <a:t>Information Technology Project Management, Seventh Edition</a:t>
            </a:r>
            <a:endParaRPr lang="en-US" dirty="0"/>
          </a:p>
        </p:txBody>
      </p:sp>
      <p:sp>
        <p:nvSpPr>
          <p:cNvPr id="18" name="Slide Number Placeholder 17"/>
          <p:cNvSpPr>
            <a:spLocks noGrp="1"/>
          </p:cNvSpPr>
          <p:nvPr>
            <p:ph type="sldNum" sz="quarter" idx="4"/>
          </p:nvPr>
        </p:nvSpPr>
        <p:spPr>
          <a:xfrm>
            <a:off x="8647113" y="6408738"/>
            <a:ext cx="366712" cy="365125"/>
          </a:xfrm>
          <a:prstGeom prst="rect">
            <a:avLst/>
          </a:prstGeom>
        </p:spPr>
        <p:txBody>
          <a:bodyPr vert="horz" anchor="b"/>
          <a:lstStyle>
            <a:lvl1pPr algn="r" eaLnBrk="1" latinLnBrk="0" hangingPunct="1">
              <a:defRPr kumimoji="0" sz="1000" b="0">
                <a:solidFill>
                  <a:schemeClr val="tx1"/>
                </a:solidFill>
              </a:defRPr>
            </a:lvl1pPr>
            <a:extLst/>
          </a:lstStyle>
          <a:p>
            <a:pPr>
              <a:defRPr/>
            </a:pPr>
            <a:fld id="{62E2B921-C565-4C54-B074-0A1592EC3396}" type="slidenum">
              <a:rPr lang="en-US" smtClean="0"/>
              <a:pPr>
                <a:defRPr/>
              </a:pPr>
              <a:t>‹#›</a:t>
            </a:fld>
            <a:endParaRPr lang="en-US" dirty="0"/>
          </a:p>
        </p:txBody>
      </p:sp>
    </p:spTree>
  </p:cSld>
  <p:clrMap bg1="lt1" tx1="dk1" bg2="lt2" tx2="dk2" accent1="accent1" accent2="accent2" accent3="accent3" accent4="accent4" accent5="accent5" accent6="accent6" hlink="hlink" folHlink="folHlink"/>
  <p:sldLayoutIdLst>
    <p:sldLayoutId id="2147483886" r:id="rId1"/>
    <p:sldLayoutId id="2147483887" r:id="rId2"/>
    <p:sldLayoutId id="2147483888" r:id="rId3"/>
    <p:sldLayoutId id="2147483889" r:id="rId4"/>
    <p:sldLayoutId id="2147483890" r:id="rId5"/>
    <p:sldLayoutId id="2147483891" r:id="rId6"/>
    <p:sldLayoutId id="2147483892" r:id="rId7"/>
    <p:sldLayoutId id="2147483893" r:id="rId8"/>
    <p:sldLayoutId id="2147483894" r:id="rId9"/>
    <p:sldLayoutId id="2147483895" r:id="rId10"/>
    <p:sldLayoutId id="2147483896" r:id="rId11"/>
  </p:sldLayoutIdLst>
  <p:hf hdr="0" dt="0"/>
  <p:txStyles>
    <p:titleStyle>
      <a:lvl1pPr algn="l" rtl="0" eaLnBrk="1" fontAlgn="base" hangingPunct="1">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1" fontAlgn="base" hangingPunct="1">
        <a:spcBef>
          <a:spcPct val="0"/>
        </a:spcBef>
        <a:spcAft>
          <a:spcPct val="0"/>
        </a:spcAft>
        <a:defRPr sz="4100" b="1">
          <a:solidFill>
            <a:schemeClr val="tx2"/>
          </a:solidFill>
          <a:latin typeface="Arial" charset="0"/>
        </a:defRPr>
      </a:lvl2pPr>
      <a:lvl3pPr algn="l" rtl="0" eaLnBrk="1" fontAlgn="base" hangingPunct="1">
        <a:spcBef>
          <a:spcPct val="0"/>
        </a:spcBef>
        <a:spcAft>
          <a:spcPct val="0"/>
        </a:spcAft>
        <a:defRPr sz="4100" b="1">
          <a:solidFill>
            <a:schemeClr val="tx2"/>
          </a:solidFill>
          <a:latin typeface="Arial" charset="0"/>
        </a:defRPr>
      </a:lvl3pPr>
      <a:lvl4pPr algn="l" rtl="0" eaLnBrk="1" fontAlgn="base" hangingPunct="1">
        <a:spcBef>
          <a:spcPct val="0"/>
        </a:spcBef>
        <a:spcAft>
          <a:spcPct val="0"/>
        </a:spcAft>
        <a:defRPr sz="4100" b="1">
          <a:solidFill>
            <a:schemeClr val="tx2"/>
          </a:solidFill>
          <a:latin typeface="Arial" charset="0"/>
        </a:defRPr>
      </a:lvl4pPr>
      <a:lvl5pPr algn="l" rtl="0" eaLnBrk="1" fontAlgn="base" hangingPunct="1">
        <a:spcBef>
          <a:spcPct val="0"/>
        </a:spcBef>
        <a:spcAft>
          <a:spcPct val="0"/>
        </a:spcAft>
        <a:defRPr sz="4100" b="1">
          <a:solidFill>
            <a:schemeClr val="tx2"/>
          </a:solidFill>
          <a:latin typeface="Arial" charset="0"/>
        </a:defRPr>
      </a:lvl5pPr>
      <a:lvl6pPr marL="457200" algn="l" rtl="0" eaLnBrk="1" fontAlgn="base" hangingPunct="1">
        <a:spcBef>
          <a:spcPct val="0"/>
        </a:spcBef>
        <a:spcAft>
          <a:spcPct val="0"/>
        </a:spcAft>
        <a:defRPr sz="4100" b="1">
          <a:solidFill>
            <a:schemeClr val="tx2"/>
          </a:solidFill>
          <a:latin typeface="Lucida Sans Unicode" pitchFamily="34" charset="0"/>
        </a:defRPr>
      </a:lvl6pPr>
      <a:lvl7pPr marL="914400" algn="l" rtl="0" eaLnBrk="1" fontAlgn="base" hangingPunct="1">
        <a:spcBef>
          <a:spcPct val="0"/>
        </a:spcBef>
        <a:spcAft>
          <a:spcPct val="0"/>
        </a:spcAft>
        <a:defRPr sz="4100" b="1">
          <a:solidFill>
            <a:schemeClr val="tx2"/>
          </a:solidFill>
          <a:latin typeface="Lucida Sans Unicode" pitchFamily="34" charset="0"/>
        </a:defRPr>
      </a:lvl7pPr>
      <a:lvl8pPr marL="1371600" algn="l" rtl="0" eaLnBrk="1" fontAlgn="base" hangingPunct="1">
        <a:spcBef>
          <a:spcPct val="0"/>
        </a:spcBef>
        <a:spcAft>
          <a:spcPct val="0"/>
        </a:spcAft>
        <a:defRPr sz="4100" b="1">
          <a:solidFill>
            <a:schemeClr val="tx2"/>
          </a:solidFill>
          <a:latin typeface="Lucida Sans Unicode" pitchFamily="34" charset="0"/>
        </a:defRPr>
      </a:lvl8pPr>
      <a:lvl9pPr marL="1828800" algn="l" rtl="0" eaLnBrk="1" fontAlgn="base" hangingPunct="1">
        <a:spcBef>
          <a:spcPct val="0"/>
        </a:spcBef>
        <a:spcAft>
          <a:spcPct val="0"/>
        </a:spcAft>
        <a:defRPr sz="4100" b="1">
          <a:solidFill>
            <a:schemeClr val="tx2"/>
          </a:solidFill>
          <a:latin typeface="Lucida Sans Unicode" pitchFamily="34" charset="0"/>
        </a:defRPr>
      </a:lvl9pPr>
      <a:extLst/>
    </p:titleStyle>
    <p:bodyStyle>
      <a:lvl1pPr marL="365125" indent="-255588" algn="l" rtl="0" eaLnBrk="1" fontAlgn="base" hangingPunct="1">
        <a:spcBef>
          <a:spcPts val="400"/>
        </a:spcBef>
        <a:spcAft>
          <a:spcPct val="0"/>
        </a:spcAft>
        <a:buClr>
          <a:schemeClr val="accent1"/>
        </a:buClr>
        <a:buSzPct val="68000"/>
        <a:buFont typeface="Wingdings 3" pitchFamily="18" charset="2"/>
        <a:buChar char=""/>
        <a:defRPr sz="2700" kern="1200">
          <a:solidFill>
            <a:schemeClr val="tx1"/>
          </a:solidFill>
          <a:latin typeface="+mn-lt"/>
          <a:ea typeface="+mn-ea"/>
          <a:cs typeface="+mn-cs"/>
        </a:defRPr>
      </a:lvl1pPr>
      <a:lvl2pPr marL="620713" indent="-228600" algn="l" rtl="0" eaLnBrk="1" fontAlgn="base" hangingPunct="1">
        <a:spcBef>
          <a:spcPts val="325"/>
        </a:spcBef>
        <a:spcAft>
          <a:spcPct val="0"/>
        </a:spcAft>
        <a:buClr>
          <a:schemeClr val="accent1"/>
        </a:buClr>
        <a:buFont typeface="Verdana" pitchFamily="34" charset="0"/>
        <a:buChar char="◦"/>
        <a:defRPr sz="2300" kern="1200">
          <a:solidFill>
            <a:schemeClr val="tx1"/>
          </a:solidFill>
          <a:latin typeface="+mn-lt"/>
          <a:ea typeface="+mn-ea"/>
          <a:cs typeface="+mn-cs"/>
        </a:defRPr>
      </a:lvl2pPr>
      <a:lvl3pPr marL="858838" indent="-228600" algn="l" rtl="0" eaLnBrk="1" fontAlgn="base" hangingPunct="1">
        <a:spcBef>
          <a:spcPts val="350"/>
        </a:spcBef>
        <a:spcAft>
          <a:spcPct val="0"/>
        </a:spcAft>
        <a:buClr>
          <a:schemeClr val="accent2"/>
        </a:buClr>
        <a:buSzPct val="100000"/>
        <a:buFont typeface="Wingdings 2" pitchFamily="18" charset="2"/>
        <a:buChar char=""/>
        <a:defRPr sz="2100" kern="1200">
          <a:solidFill>
            <a:schemeClr val="tx1"/>
          </a:solidFill>
          <a:latin typeface="+mn-lt"/>
          <a:ea typeface="+mn-ea"/>
          <a:cs typeface="+mn-cs"/>
        </a:defRPr>
      </a:lvl3pPr>
      <a:lvl4pPr marL="1143000" indent="-228600" algn="l" rtl="0" eaLnBrk="1" fontAlgn="base" hangingPunct="1">
        <a:spcBef>
          <a:spcPts val="350"/>
        </a:spcBef>
        <a:spcAft>
          <a:spcPct val="0"/>
        </a:spcAft>
        <a:buClr>
          <a:schemeClr val="accent2"/>
        </a:buClr>
        <a:buFont typeface="Wingdings 2" pitchFamily="18" charset="2"/>
        <a:buChar char=""/>
        <a:defRPr sz="1900" kern="1200">
          <a:solidFill>
            <a:schemeClr val="tx1"/>
          </a:solidFill>
          <a:latin typeface="+mn-lt"/>
          <a:ea typeface="+mn-ea"/>
          <a:cs typeface="+mn-cs"/>
        </a:defRPr>
      </a:lvl4pPr>
      <a:lvl5pPr marL="1371600" indent="-228600" algn="l" rtl="0" eaLnBrk="1" fontAlgn="base" hangingPunct="1">
        <a:spcBef>
          <a:spcPts val="350"/>
        </a:spcBef>
        <a:spcAft>
          <a:spcPct val="0"/>
        </a:spcAft>
        <a:buClr>
          <a:schemeClr val="accent2"/>
        </a:buClr>
        <a:buFont typeface="Wingdings 2" pitchFamily="18" charset="2"/>
        <a:buChar char=""/>
        <a:defRPr sz="20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2.xml"/><Relationship Id="rId5" Type="http://schemas.openxmlformats.org/officeDocument/2006/relationships/hyperlink" Target="https://lms.iuh.edu.vn/" TargetMode="External"/><Relationship Id="rId4" Type="http://schemas.openxmlformats.org/officeDocument/2006/relationships/hyperlink" Target="mailto:dtthuha79@gmail.com"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533400" y="1600200"/>
            <a:ext cx="7772400" cy="1349375"/>
          </a:xfrm>
        </p:spPr>
        <p:txBody>
          <a:bodyPr>
            <a:noAutofit/>
          </a:bodyPr>
          <a:lstStyle/>
          <a:p>
            <a:pPr eaLnBrk="1" fontAlgn="auto" hangingPunct="1">
              <a:spcAft>
                <a:spcPts val="0"/>
              </a:spcAft>
              <a:defRPr/>
            </a:pPr>
            <a:r>
              <a:rPr>
                <a:effectLst>
                  <a:outerShdw blurRad="38100" dist="38100" dir="2700000" algn="tl">
                    <a:srgbClr val="FFFFFF"/>
                  </a:outerShdw>
                </a:effectLst>
                <a:latin typeface="Arial Rounded MT Bold" pitchFamily="34" charset="0"/>
              </a:rPr>
              <a:t>Chapter </a:t>
            </a:r>
            <a:r>
              <a:rPr smtClean="0">
                <a:effectLst>
                  <a:outerShdw blurRad="38100" dist="38100" dir="2700000" algn="tl">
                    <a:srgbClr val="FFFFFF"/>
                  </a:outerShdw>
                </a:effectLst>
                <a:latin typeface="Arial Rounded MT Bold" pitchFamily="34" charset="0"/>
              </a:rPr>
              <a:t>12:</a:t>
            </a:r>
            <a:r>
              <a:rPr>
                <a:effectLst>
                  <a:outerShdw blurRad="38100" dist="38100" dir="2700000" algn="tl">
                    <a:srgbClr val="FFFFFF"/>
                  </a:outerShdw>
                </a:effectLst>
                <a:latin typeface="Arial Rounded MT Bold" pitchFamily="34" charset="0"/>
              </a:rPr>
              <a:t/>
            </a:r>
            <a:br>
              <a:rPr>
                <a:effectLst>
                  <a:outerShdw blurRad="38100" dist="38100" dir="2700000" algn="tl">
                    <a:srgbClr val="FFFFFF"/>
                  </a:outerShdw>
                </a:effectLst>
                <a:latin typeface="Arial Rounded MT Bold" pitchFamily="34" charset="0"/>
              </a:rPr>
            </a:br>
            <a:r>
              <a:rPr smtClean="0">
                <a:effectLst>
                  <a:outerShdw blurRad="38100" dist="38100" dir="2700000" algn="tl">
                    <a:srgbClr val="FFFFFF"/>
                  </a:outerShdw>
                </a:effectLst>
                <a:latin typeface="Arial Rounded MT Bold" pitchFamily="34" charset="0"/>
              </a:rPr>
              <a:t>Project Procurement Management</a:t>
            </a:r>
            <a:endParaRPr>
              <a:effectLst>
                <a:outerShdw blurRad="38100" dist="38100" dir="2700000" algn="tl">
                  <a:srgbClr val="FFFFFF"/>
                </a:outerShdw>
              </a:effectLst>
              <a:latin typeface="Arial Rounded MT Bold" pitchFamily="34" charset="0"/>
            </a:endParaRPr>
          </a:p>
        </p:txBody>
      </p:sp>
      <p:sp>
        <p:nvSpPr>
          <p:cNvPr id="7" name="Rectangle 3"/>
          <p:cNvSpPr>
            <a:spLocks noChangeArrowheads="1"/>
          </p:cNvSpPr>
          <p:nvPr/>
        </p:nvSpPr>
        <p:spPr bwMode="auto">
          <a:xfrm>
            <a:off x="152400" y="3657600"/>
            <a:ext cx="5791200" cy="1349375"/>
          </a:xfrm>
          <a:prstGeom prst="rect">
            <a:avLst/>
          </a:prstGeom>
          <a:noFill/>
          <a:ln w="9525">
            <a:noFill/>
            <a:miter lim="800000"/>
            <a:headEnd/>
            <a:tailEnd/>
          </a:ln>
          <a:effectLst/>
        </p:spPr>
        <p:txBody>
          <a:bodyPr/>
          <a:lstStyle/>
          <a:p>
            <a:pPr>
              <a:defRPr/>
            </a:pPr>
            <a:r>
              <a:rPr lang="en-US" sz="2800" b="1" dirty="0">
                <a:solidFill>
                  <a:schemeClr val="tx2"/>
                </a:solidFill>
                <a:effectLst>
                  <a:outerShdw blurRad="38100" dist="38100" dir="2700000" algn="tl">
                    <a:srgbClr val="FFFFFF"/>
                  </a:outerShdw>
                </a:effectLst>
                <a:latin typeface="Arial Rounded MT Bold" pitchFamily="34" charset="0"/>
                <a:ea typeface="+mj-ea"/>
                <a:cs typeface="+mj-cs"/>
              </a:rPr>
              <a:t>Information Technology Project </a:t>
            </a:r>
            <a:r>
              <a:rPr lang="en-US" sz="2800" b="1" dirty="0" smtClean="0">
                <a:solidFill>
                  <a:schemeClr val="tx2"/>
                </a:solidFill>
                <a:effectLst>
                  <a:outerShdw blurRad="38100" dist="38100" dir="2700000" algn="tl">
                    <a:srgbClr val="FFFFFF"/>
                  </a:outerShdw>
                </a:effectLst>
                <a:latin typeface="Arial Rounded MT Bold" pitchFamily="34" charset="0"/>
                <a:ea typeface="+mj-ea"/>
                <a:cs typeface="+mj-cs"/>
              </a:rPr>
              <a:t>Management, Seventh Edition</a:t>
            </a:r>
            <a:endParaRPr lang="en-US" sz="2800" b="1" dirty="0">
              <a:solidFill>
                <a:schemeClr val="tx2"/>
              </a:solidFill>
              <a:effectLst>
                <a:outerShdw blurRad="38100" dist="38100" dir="2700000" algn="tl">
                  <a:srgbClr val="FFFFFF"/>
                </a:outerShdw>
              </a:effectLst>
              <a:latin typeface="Arial Rounded MT Bold" pitchFamily="34" charset="0"/>
              <a:ea typeface="+mj-ea"/>
              <a:cs typeface="+mj-cs"/>
            </a:endParaRPr>
          </a:p>
        </p:txBody>
      </p:sp>
      <p:pic>
        <p:nvPicPr>
          <p:cNvPr id="8" name="Picture 5" descr="Information Technology Project Managemen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30153" y="3034843"/>
            <a:ext cx="2971800" cy="297180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304800" y="5486400"/>
            <a:ext cx="3497561" cy="1446550"/>
          </a:xfrm>
          <a:prstGeom prst="rect">
            <a:avLst/>
          </a:prstGeom>
          <a:noFill/>
        </p:spPr>
        <p:txBody>
          <a:bodyPr wrap="none" rtlCol="0">
            <a:spAutoFit/>
          </a:bodyPr>
          <a:lstStyle/>
          <a:p>
            <a:r>
              <a:rPr lang="en-US" dirty="0"/>
              <a:t>ĐẶNG  THỊ THU HÀ – SE </a:t>
            </a:r>
            <a:endParaRPr lang="en-US" dirty="0" smtClean="0"/>
          </a:p>
          <a:p>
            <a:r>
              <a:rPr lang="en-US" dirty="0" smtClean="0">
                <a:hlinkClick r:id="rId4"/>
              </a:rPr>
              <a:t>dtthuha79@gmail.com</a:t>
            </a:r>
            <a:r>
              <a:rPr lang="en-US" dirty="0" smtClean="0"/>
              <a:t> </a:t>
            </a:r>
            <a:endParaRPr lang="en-US" dirty="0"/>
          </a:p>
          <a:p>
            <a:r>
              <a:rPr lang="en-US" dirty="0">
                <a:hlinkClick r:id="rId5"/>
              </a:rPr>
              <a:t>https://lms.iuh.edu.vn</a:t>
            </a:r>
            <a:r>
              <a:rPr lang="en-US" dirty="0"/>
              <a:t> </a:t>
            </a:r>
          </a:p>
          <a:p>
            <a:r>
              <a:rPr lang="en-US" dirty="0" smtClean="0"/>
              <a:t>.</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dirty="0"/>
              <a:t>Fixed Price Contract </a:t>
            </a:r>
            <a:r>
              <a:rPr lang="en-US" b="1" dirty="0" smtClean="0"/>
              <a:t>includes:</a:t>
            </a:r>
            <a:endParaRPr lang="en-US" b="1" dirty="0"/>
          </a:p>
          <a:p>
            <a:pPr lvl="1"/>
            <a:r>
              <a:rPr lang="en-US" b="1" dirty="0"/>
              <a:t>FP (Firm Fixed Price Contract)</a:t>
            </a:r>
          </a:p>
          <a:p>
            <a:pPr lvl="1"/>
            <a:r>
              <a:rPr lang="en-US" b="1" dirty="0"/>
              <a:t>FPIF (Fixed Price Incentive Fee Contract)</a:t>
            </a:r>
          </a:p>
          <a:p>
            <a:pPr lvl="1"/>
            <a:r>
              <a:rPr lang="en-US" b="1" dirty="0"/>
              <a:t>FP-EPA (Fixed Price with Economic Price </a:t>
            </a:r>
            <a:r>
              <a:rPr lang="en-US" b="1" dirty="0" err="1"/>
              <a:t>Adjusment</a:t>
            </a:r>
            <a:r>
              <a:rPr lang="en-US" b="1" dirty="0"/>
              <a:t> Contract)</a:t>
            </a:r>
          </a:p>
        </p:txBody>
      </p:sp>
      <p:sp>
        <p:nvSpPr>
          <p:cNvPr id="3" name="Title 2"/>
          <p:cNvSpPr>
            <a:spLocks noGrp="1"/>
          </p:cNvSpPr>
          <p:nvPr>
            <p:ph type="title"/>
          </p:nvPr>
        </p:nvSpPr>
        <p:spPr/>
        <p:txBody>
          <a:bodyPr/>
          <a:lstStyle/>
          <a:p>
            <a:endParaRPr lang="en-US"/>
          </a:p>
        </p:txBody>
      </p:sp>
      <p:sp>
        <p:nvSpPr>
          <p:cNvPr id="4" name="Footer Placeholder 3"/>
          <p:cNvSpPr>
            <a:spLocks noGrp="1"/>
          </p:cNvSpPr>
          <p:nvPr>
            <p:ph type="ftr" sz="quarter" idx="10"/>
          </p:nvPr>
        </p:nvSpPr>
        <p:spPr/>
        <p:txBody>
          <a:bodyPr/>
          <a:lstStyle/>
          <a:p>
            <a:pPr>
              <a:defRPr/>
            </a:pPr>
            <a:r>
              <a:rPr lang="en-US" smtClean="0"/>
              <a:t>Information Technology Project Management, Seventh Edition</a:t>
            </a:r>
            <a:endParaRPr lang="en-US" dirty="0"/>
          </a:p>
        </p:txBody>
      </p:sp>
      <p:sp>
        <p:nvSpPr>
          <p:cNvPr id="5" name="Slide Number Placeholder 4"/>
          <p:cNvSpPr>
            <a:spLocks noGrp="1"/>
          </p:cNvSpPr>
          <p:nvPr>
            <p:ph type="sldNum" sz="quarter" idx="11"/>
          </p:nvPr>
        </p:nvSpPr>
        <p:spPr/>
        <p:txBody>
          <a:bodyPr/>
          <a:lstStyle/>
          <a:p>
            <a:pPr>
              <a:defRPr/>
            </a:pPr>
            <a:fld id="{BC43CBFC-1AEC-48DD-831D-766E041FB504}" type="slidenum">
              <a:rPr lang="en-US" smtClean="0"/>
              <a:pPr>
                <a:defRPr/>
              </a:pPr>
              <a:t>10</a:t>
            </a:fld>
            <a:endParaRPr lang="en-US" dirty="0"/>
          </a:p>
        </p:txBody>
      </p:sp>
    </p:spTree>
    <p:extLst>
      <p:ext uri="{BB962C8B-B14F-4D97-AF65-F5344CB8AC3E}">
        <p14:creationId xmlns:p14="http://schemas.microsoft.com/office/powerpoint/2010/main" val="12434369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3"/>
          <p:cNvSpPr>
            <a:spLocks noGrp="1" noChangeArrowheads="1"/>
          </p:cNvSpPr>
          <p:nvPr>
            <p:ph idx="1"/>
          </p:nvPr>
        </p:nvSpPr>
        <p:spPr>
          <a:xfrm>
            <a:off x="381000" y="1447800"/>
            <a:ext cx="8458200" cy="4029075"/>
          </a:xfrm>
        </p:spPr>
        <p:txBody>
          <a:bodyPr/>
          <a:lstStyle/>
          <a:p>
            <a:pPr marL="457200" indent="-457200"/>
            <a:r>
              <a:rPr lang="en-US" b="1" dirty="0" smtClean="0"/>
              <a:t>Cost plus incentive fee (CPIF)</a:t>
            </a:r>
            <a:r>
              <a:rPr lang="en-US" dirty="0" smtClean="0"/>
              <a:t>: The buyer pays the supplier for allowable performance costs plus a predetermined fee and an incentive bonus</a:t>
            </a:r>
          </a:p>
          <a:p>
            <a:pPr marL="457200" indent="-457200"/>
            <a:r>
              <a:rPr lang="en-US" b="1" dirty="0" smtClean="0"/>
              <a:t>Cost plus fixed fee (CPFF)</a:t>
            </a:r>
            <a:r>
              <a:rPr lang="en-US" dirty="0" smtClean="0"/>
              <a:t>: The buyer pays the supplier for allowable performance costs plus a fixed fee payment usually based on a percentage of estimated costs</a:t>
            </a:r>
          </a:p>
          <a:p>
            <a:pPr marL="457200" indent="-457200"/>
            <a:r>
              <a:rPr lang="en-US" b="1" dirty="0" smtClean="0"/>
              <a:t>Cost plus percentage of costs (CPPC)</a:t>
            </a:r>
            <a:r>
              <a:rPr lang="en-US" dirty="0" smtClean="0"/>
              <a:t>: The buyer pays the supplier for allowable performance costs plus a predetermined percentage based on total costs</a:t>
            </a:r>
          </a:p>
          <a:p>
            <a:pPr marL="457200" indent="-457200"/>
            <a:endParaRPr lang="en-US" dirty="0" smtClean="0"/>
          </a:p>
        </p:txBody>
      </p:sp>
      <p:sp>
        <p:nvSpPr>
          <p:cNvPr id="28674" name="Rectangle 2"/>
          <p:cNvSpPr>
            <a:spLocks noGrp="1" noChangeArrowheads="1"/>
          </p:cNvSpPr>
          <p:nvPr>
            <p:ph type="title"/>
          </p:nvPr>
        </p:nvSpPr>
        <p:spPr/>
        <p:txBody>
          <a:bodyPr/>
          <a:lstStyle/>
          <a:p>
            <a:r>
              <a:rPr lang="en-US" dirty="0" smtClean="0"/>
              <a:t>Cost Reimbursable Contracts</a:t>
            </a:r>
          </a:p>
        </p:txBody>
      </p:sp>
      <p:sp>
        <p:nvSpPr>
          <p:cNvPr id="28677" name="Footer Placeholder 6"/>
          <p:cNvSpPr>
            <a:spLocks noGrp="1"/>
          </p:cNvSpPr>
          <p:nvPr>
            <p:ph type="ftr" sz="quarter" idx="10"/>
          </p:nvPr>
        </p:nvSpPr>
        <p:spPr bwMode="auto">
          <a:noFill/>
          <a:ln>
            <a:miter lim="800000"/>
            <a:headEnd/>
            <a:tailEnd/>
          </a:ln>
        </p:spPr>
        <p:txBody>
          <a:bodyPr/>
          <a:lstStyle/>
          <a:p>
            <a:r>
              <a:rPr lang="en-US" smtClean="0"/>
              <a:t>Information Technology Project Management, Seventh Edition</a:t>
            </a:r>
            <a:endParaRPr lang="en-US" dirty="0" smtClean="0"/>
          </a:p>
        </p:txBody>
      </p:sp>
      <p:sp>
        <p:nvSpPr>
          <p:cNvPr id="6" name="Slide Number Placeholder 5"/>
          <p:cNvSpPr>
            <a:spLocks noGrp="1"/>
          </p:cNvSpPr>
          <p:nvPr>
            <p:ph type="sldNum" sz="quarter" idx="11"/>
          </p:nvPr>
        </p:nvSpPr>
        <p:spPr/>
        <p:txBody>
          <a:bodyPr/>
          <a:lstStyle/>
          <a:p>
            <a:pPr>
              <a:defRPr/>
            </a:pPr>
            <a:fld id="{C70B06D5-2D61-4FDF-9D04-A5A3262FBFF4}" type="slidenum">
              <a:rPr lang="en-US" smtClean="0"/>
              <a:pPr>
                <a:defRPr/>
              </a:pPr>
              <a:t>11</a:t>
            </a:fld>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normAutofit fontScale="90000"/>
          </a:bodyPr>
          <a:lstStyle/>
          <a:p>
            <a:r>
              <a:rPr lang="en-US" dirty="0" smtClean="0"/>
              <a:t>Figure 12-2. Contract Types Versus Risk</a:t>
            </a:r>
          </a:p>
        </p:txBody>
      </p:sp>
      <p:sp>
        <p:nvSpPr>
          <p:cNvPr id="29701" name="Footer Placeholder 6"/>
          <p:cNvSpPr>
            <a:spLocks noGrp="1"/>
          </p:cNvSpPr>
          <p:nvPr>
            <p:ph type="ftr" sz="quarter" idx="10"/>
          </p:nvPr>
        </p:nvSpPr>
        <p:spPr bwMode="auto">
          <a:noFill/>
          <a:ln>
            <a:miter lim="800000"/>
            <a:headEnd/>
            <a:tailEnd/>
          </a:ln>
        </p:spPr>
        <p:txBody>
          <a:bodyPr/>
          <a:lstStyle/>
          <a:p>
            <a:pPr>
              <a:buFontTx/>
              <a:buNone/>
            </a:pPr>
            <a:r>
              <a:rPr lang="en-US" smtClean="0"/>
              <a:t>Information Technology Project Management, Seventh Edition</a:t>
            </a:r>
            <a:endParaRPr lang="en-US" dirty="0" smtClean="0"/>
          </a:p>
        </p:txBody>
      </p:sp>
      <p:sp>
        <p:nvSpPr>
          <p:cNvPr id="6" name="Slide Number Placeholder 5"/>
          <p:cNvSpPr>
            <a:spLocks noGrp="1"/>
          </p:cNvSpPr>
          <p:nvPr>
            <p:ph type="sldNum" sz="quarter" idx="11"/>
          </p:nvPr>
        </p:nvSpPr>
        <p:spPr/>
        <p:txBody>
          <a:bodyPr/>
          <a:lstStyle/>
          <a:p>
            <a:pPr>
              <a:buFontTx/>
              <a:buNone/>
              <a:defRPr/>
            </a:pPr>
            <a:fld id="{413FDE19-3269-4EF4-B273-BC6D5960C9D6}" type="slidenum">
              <a:rPr lang="en-US" smtClean="0"/>
              <a:pPr>
                <a:buFontTx/>
                <a:buNone/>
                <a:defRPr/>
              </a:pPr>
              <a:t>12</a:t>
            </a:fld>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905000"/>
            <a:ext cx="9144000" cy="3048000"/>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0" y="1066800"/>
            <a:ext cx="8534400" cy="4495800"/>
          </a:xfrm>
        </p:spPr>
        <p:txBody>
          <a:bodyPr/>
          <a:lstStyle/>
          <a:p>
            <a:r>
              <a:rPr lang="en-US" sz="2400" dirty="0" smtClean="0"/>
              <a:t>Contract incentives can be extremely effective. On August 1, 2007, tragedy struck Minneapolis, Minnesota, when a bridge on I-35W collapsed, killing 13 motorists, injuring 150 people, and leaving a mass of concrete and steel in the river and on its banks</a:t>
            </a:r>
          </a:p>
          <a:p>
            <a:r>
              <a:rPr lang="en-US" sz="2400" dirty="0" smtClean="0"/>
              <a:t>Peter Sanderson, project manager for the joint venture of Flatiron-Manson led his team in completing the project. The contractors earned $25 million in incentive fees on top of their $234 million contract for completing the bridge three months ahead of schedule</a:t>
            </a:r>
          </a:p>
          <a:p>
            <a:r>
              <a:rPr lang="en-US" sz="2400" dirty="0" smtClean="0"/>
              <a:t>MnDOT justified the incentive payment by saying that each day the bridge was closed it cost road users more than $400,000</a:t>
            </a:r>
            <a:endParaRPr lang="en-US" dirty="0" smtClean="0"/>
          </a:p>
          <a:p>
            <a:endParaRPr lang="en-US" dirty="0" smtClean="0"/>
          </a:p>
          <a:p>
            <a:endParaRPr lang="en-US" dirty="0" smtClean="0"/>
          </a:p>
          <a:p>
            <a:endParaRPr lang="en-US" dirty="0"/>
          </a:p>
        </p:txBody>
      </p:sp>
      <p:sp>
        <p:nvSpPr>
          <p:cNvPr id="3" name="Title 2"/>
          <p:cNvSpPr>
            <a:spLocks noGrp="1"/>
          </p:cNvSpPr>
          <p:nvPr>
            <p:ph type="title"/>
          </p:nvPr>
        </p:nvSpPr>
        <p:spPr>
          <a:xfrm>
            <a:off x="457200" y="0"/>
            <a:ext cx="8229600" cy="1143000"/>
          </a:xfrm>
        </p:spPr>
        <p:txBody>
          <a:bodyPr/>
          <a:lstStyle/>
          <a:p>
            <a:r>
              <a:rPr lang="en-US" dirty="0" smtClean="0"/>
              <a:t>Media Snapshot</a:t>
            </a:r>
            <a:endParaRPr lang="en-US" dirty="0"/>
          </a:p>
        </p:txBody>
      </p:sp>
      <p:sp>
        <p:nvSpPr>
          <p:cNvPr id="4" name="Footer Placeholder 3"/>
          <p:cNvSpPr>
            <a:spLocks noGrp="1"/>
          </p:cNvSpPr>
          <p:nvPr>
            <p:ph type="ftr" sz="quarter" idx="10"/>
          </p:nvPr>
        </p:nvSpPr>
        <p:spPr/>
        <p:txBody>
          <a:bodyPr/>
          <a:lstStyle/>
          <a:p>
            <a:pPr>
              <a:defRPr/>
            </a:pPr>
            <a:r>
              <a:rPr lang="en-US" smtClean="0"/>
              <a:t>Information Technology Project Management, Seventh Edition</a:t>
            </a:r>
            <a:endParaRPr lang="en-US" dirty="0"/>
          </a:p>
        </p:txBody>
      </p:sp>
      <p:sp>
        <p:nvSpPr>
          <p:cNvPr id="5" name="Slide Number Placeholder 4"/>
          <p:cNvSpPr>
            <a:spLocks noGrp="1"/>
          </p:cNvSpPr>
          <p:nvPr>
            <p:ph type="sldNum" sz="quarter" idx="11"/>
          </p:nvPr>
        </p:nvSpPr>
        <p:spPr/>
        <p:txBody>
          <a:bodyPr/>
          <a:lstStyle/>
          <a:p>
            <a:pPr>
              <a:defRPr/>
            </a:pPr>
            <a:fld id="{BC43CBFC-1AEC-48DD-831D-766E041FB504}" type="slidenum">
              <a:rPr lang="en-US" smtClean="0"/>
              <a:pPr>
                <a:defRPr/>
              </a:pPr>
              <a:t>13</a:t>
            </a:fld>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3"/>
          <p:cNvSpPr>
            <a:spLocks noGrp="1" noChangeArrowheads="1"/>
          </p:cNvSpPr>
          <p:nvPr>
            <p:ph idx="1"/>
          </p:nvPr>
        </p:nvSpPr>
        <p:spPr/>
        <p:txBody>
          <a:bodyPr/>
          <a:lstStyle/>
          <a:p>
            <a:r>
              <a:rPr lang="en-US" sz="2800" dirty="0"/>
              <a:t>Contracts should include specific clauses to take into account issues unique to the project</a:t>
            </a:r>
          </a:p>
          <a:p>
            <a:r>
              <a:rPr lang="en-US" sz="2800" dirty="0"/>
              <a:t>Can require various educational or work experience for different pay rights</a:t>
            </a:r>
          </a:p>
          <a:p>
            <a:r>
              <a:rPr lang="en-US" sz="2800" dirty="0"/>
              <a:t>A </a:t>
            </a:r>
            <a:r>
              <a:rPr lang="en-US" sz="2800" b="1" dirty="0"/>
              <a:t>termination clause </a:t>
            </a:r>
            <a:r>
              <a:rPr lang="en-US" sz="2800" dirty="0"/>
              <a:t>is a contract clause that allows the buyer or supplier to end the contract</a:t>
            </a:r>
          </a:p>
        </p:txBody>
      </p:sp>
      <p:sp>
        <p:nvSpPr>
          <p:cNvPr id="30722" name="Rectangle 2"/>
          <p:cNvSpPr>
            <a:spLocks noGrp="1" noChangeArrowheads="1"/>
          </p:cNvSpPr>
          <p:nvPr>
            <p:ph type="title"/>
          </p:nvPr>
        </p:nvSpPr>
        <p:spPr/>
        <p:txBody>
          <a:bodyPr/>
          <a:lstStyle/>
          <a:p>
            <a:r>
              <a:rPr lang="en-US" dirty="0" smtClean="0"/>
              <a:t>Contract Clauses</a:t>
            </a:r>
          </a:p>
        </p:txBody>
      </p:sp>
      <p:sp>
        <p:nvSpPr>
          <p:cNvPr id="30725" name="Footer Placeholder 6"/>
          <p:cNvSpPr>
            <a:spLocks noGrp="1"/>
          </p:cNvSpPr>
          <p:nvPr>
            <p:ph type="ftr" sz="quarter" idx="10"/>
          </p:nvPr>
        </p:nvSpPr>
        <p:spPr bwMode="auto">
          <a:noFill/>
          <a:ln>
            <a:miter lim="800000"/>
            <a:headEnd/>
            <a:tailEnd/>
          </a:ln>
        </p:spPr>
        <p:txBody>
          <a:bodyPr/>
          <a:lstStyle/>
          <a:p>
            <a:r>
              <a:rPr lang="en-US" smtClean="0"/>
              <a:t>Information Technology Project Management, Seventh Edition</a:t>
            </a:r>
            <a:endParaRPr lang="en-US" dirty="0" smtClean="0"/>
          </a:p>
        </p:txBody>
      </p:sp>
      <p:sp>
        <p:nvSpPr>
          <p:cNvPr id="6" name="Slide Number Placeholder 5"/>
          <p:cNvSpPr>
            <a:spLocks noGrp="1"/>
          </p:cNvSpPr>
          <p:nvPr>
            <p:ph type="sldNum" sz="quarter" idx="11"/>
          </p:nvPr>
        </p:nvSpPr>
        <p:spPr/>
        <p:txBody>
          <a:bodyPr/>
          <a:lstStyle/>
          <a:p>
            <a:pPr>
              <a:defRPr/>
            </a:pPr>
            <a:fld id="{46980B4E-E5B2-4099-B6BF-220DC4CA12BE}" type="slidenum">
              <a:rPr lang="en-US" smtClean="0"/>
              <a:pPr>
                <a:defRPr/>
              </a:pPr>
              <a:t>14</a:t>
            </a:fld>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3"/>
          <p:cNvSpPr>
            <a:spLocks noGrp="1" noChangeArrowheads="1"/>
          </p:cNvSpPr>
          <p:nvPr>
            <p:ph idx="1"/>
          </p:nvPr>
        </p:nvSpPr>
        <p:spPr>
          <a:xfrm>
            <a:off x="381000" y="1676400"/>
            <a:ext cx="8458200" cy="4572000"/>
          </a:xfrm>
        </p:spPr>
        <p:txBody>
          <a:bodyPr/>
          <a:lstStyle/>
          <a:p>
            <a:r>
              <a:rPr lang="en-US" sz="2800" dirty="0"/>
              <a:t>Expert judgment</a:t>
            </a:r>
          </a:p>
          <a:p>
            <a:r>
              <a:rPr lang="en-US" sz="2800" dirty="0"/>
              <a:t>Market research</a:t>
            </a:r>
          </a:p>
          <a:p>
            <a:r>
              <a:rPr lang="en-US" sz="2800" b="1" dirty="0"/>
              <a:t>Make-or-buy analysis</a:t>
            </a:r>
            <a:r>
              <a:rPr lang="en-US" sz="2800" dirty="0"/>
              <a:t>: General management technique used to determine whether an organization should make or perform a particular product or service inside the organization or buy from someone </a:t>
            </a:r>
            <a:r>
              <a:rPr lang="en-US" sz="2800" dirty="0" smtClean="0"/>
              <a:t>else</a:t>
            </a:r>
            <a:endParaRPr lang="en-US" sz="2800" dirty="0"/>
          </a:p>
        </p:txBody>
      </p:sp>
      <p:sp>
        <p:nvSpPr>
          <p:cNvPr id="23554" name="Rectangle 2"/>
          <p:cNvSpPr>
            <a:spLocks noGrp="1" noChangeArrowheads="1"/>
          </p:cNvSpPr>
          <p:nvPr>
            <p:ph type="title"/>
          </p:nvPr>
        </p:nvSpPr>
        <p:spPr/>
        <p:txBody>
          <a:bodyPr>
            <a:normAutofit fontScale="90000"/>
          </a:bodyPr>
          <a:lstStyle/>
          <a:p>
            <a:r>
              <a:rPr lang="en-US" dirty="0" smtClean="0"/>
              <a:t>Tools and Techniques for Planning Purchases and Acquisitions</a:t>
            </a:r>
          </a:p>
        </p:txBody>
      </p:sp>
      <p:sp>
        <p:nvSpPr>
          <p:cNvPr id="23557" name="Footer Placeholder 6"/>
          <p:cNvSpPr>
            <a:spLocks noGrp="1"/>
          </p:cNvSpPr>
          <p:nvPr>
            <p:ph type="ftr" sz="quarter" idx="10"/>
          </p:nvPr>
        </p:nvSpPr>
        <p:spPr bwMode="auto">
          <a:noFill/>
          <a:ln>
            <a:miter lim="800000"/>
            <a:headEnd/>
            <a:tailEnd/>
          </a:ln>
        </p:spPr>
        <p:txBody>
          <a:bodyPr/>
          <a:lstStyle/>
          <a:p>
            <a:r>
              <a:rPr lang="en-US" smtClean="0"/>
              <a:t>Information Technology Project Management, Seventh Edition</a:t>
            </a:r>
            <a:endParaRPr lang="en-US" dirty="0" smtClean="0"/>
          </a:p>
        </p:txBody>
      </p:sp>
      <p:sp>
        <p:nvSpPr>
          <p:cNvPr id="6" name="Slide Number Placeholder 5"/>
          <p:cNvSpPr>
            <a:spLocks noGrp="1"/>
          </p:cNvSpPr>
          <p:nvPr>
            <p:ph type="sldNum" sz="quarter" idx="11"/>
          </p:nvPr>
        </p:nvSpPr>
        <p:spPr/>
        <p:txBody>
          <a:bodyPr/>
          <a:lstStyle/>
          <a:p>
            <a:pPr>
              <a:defRPr/>
            </a:pPr>
            <a:fld id="{1336A6E4-8C51-4EE5-B090-693B6DAC92DA}" type="slidenum">
              <a:rPr lang="en-US" smtClean="0"/>
              <a:pPr>
                <a:defRPr/>
              </a:pPr>
              <a:t>15</a:t>
            </a:fld>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3"/>
          <p:cNvSpPr>
            <a:spLocks noGrp="1" noChangeArrowheads="1"/>
          </p:cNvSpPr>
          <p:nvPr>
            <p:ph idx="1"/>
          </p:nvPr>
        </p:nvSpPr>
        <p:spPr/>
        <p:txBody>
          <a:bodyPr/>
          <a:lstStyle/>
          <a:p>
            <a:pPr marL="457200" indent="-457200">
              <a:spcBef>
                <a:spcPct val="100000"/>
              </a:spcBef>
            </a:pPr>
            <a:r>
              <a:rPr lang="en-US" dirty="0" smtClean="0"/>
              <a:t>Assume you can lease an item you need for a project for $800/day. To purchase the item, the cost is $12,000 plus a daily operational cost of $400/day</a:t>
            </a:r>
          </a:p>
          <a:p>
            <a:pPr marL="457200" indent="-457200">
              <a:spcBef>
                <a:spcPct val="100000"/>
              </a:spcBef>
            </a:pPr>
            <a:r>
              <a:rPr lang="en-US" dirty="0" smtClean="0"/>
              <a:t>How long will it take for the purchase cost to be the same as the lease cost?</a:t>
            </a:r>
          </a:p>
        </p:txBody>
      </p:sp>
      <p:sp>
        <p:nvSpPr>
          <p:cNvPr id="24578" name="Rectangle 2"/>
          <p:cNvSpPr>
            <a:spLocks noGrp="1" noChangeArrowheads="1"/>
          </p:cNvSpPr>
          <p:nvPr>
            <p:ph type="title"/>
          </p:nvPr>
        </p:nvSpPr>
        <p:spPr/>
        <p:txBody>
          <a:bodyPr/>
          <a:lstStyle/>
          <a:p>
            <a:r>
              <a:rPr lang="en-US" dirty="0" smtClean="0"/>
              <a:t>Make-or-Buy Example</a:t>
            </a:r>
          </a:p>
        </p:txBody>
      </p:sp>
      <p:sp>
        <p:nvSpPr>
          <p:cNvPr id="24581" name="Footer Placeholder 6"/>
          <p:cNvSpPr>
            <a:spLocks noGrp="1"/>
          </p:cNvSpPr>
          <p:nvPr>
            <p:ph type="ftr" sz="quarter" idx="10"/>
          </p:nvPr>
        </p:nvSpPr>
        <p:spPr bwMode="auto">
          <a:noFill/>
          <a:ln>
            <a:miter lim="800000"/>
            <a:headEnd/>
            <a:tailEnd/>
          </a:ln>
        </p:spPr>
        <p:txBody>
          <a:bodyPr/>
          <a:lstStyle/>
          <a:p>
            <a:r>
              <a:rPr lang="en-US" smtClean="0"/>
              <a:t>Information Technology Project Management, Seventh Edition</a:t>
            </a:r>
            <a:endParaRPr lang="en-US" dirty="0" smtClean="0"/>
          </a:p>
        </p:txBody>
      </p:sp>
      <p:sp>
        <p:nvSpPr>
          <p:cNvPr id="6" name="Slide Number Placeholder 5"/>
          <p:cNvSpPr>
            <a:spLocks noGrp="1"/>
          </p:cNvSpPr>
          <p:nvPr>
            <p:ph type="sldNum" sz="quarter" idx="11"/>
          </p:nvPr>
        </p:nvSpPr>
        <p:spPr/>
        <p:txBody>
          <a:bodyPr/>
          <a:lstStyle/>
          <a:p>
            <a:pPr>
              <a:defRPr/>
            </a:pPr>
            <a:fld id="{F79110A1-6B21-448D-ADD4-36570B50C4CC}" type="slidenum">
              <a:rPr lang="en-US" smtClean="0"/>
              <a:pPr>
                <a:defRPr/>
              </a:pPr>
              <a:t>16</a:t>
            </a:fld>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3"/>
          <p:cNvSpPr>
            <a:spLocks noGrp="1" noChangeArrowheads="1"/>
          </p:cNvSpPr>
          <p:nvPr>
            <p:ph idx="1"/>
          </p:nvPr>
        </p:nvSpPr>
        <p:spPr>
          <a:xfrm>
            <a:off x="228600" y="1371600"/>
            <a:ext cx="8686800" cy="4419600"/>
          </a:xfrm>
        </p:spPr>
        <p:txBody>
          <a:bodyPr/>
          <a:lstStyle/>
          <a:p>
            <a:pPr>
              <a:lnSpc>
                <a:spcPct val="90000"/>
              </a:lnSpc>
            </a:pPr>
            <a:r>
              <a:rPr lang="en-US" sz="2600" dirty="0" smtClean="0"/>
              <a:t>Set up an equation so both options, purchase and lease, are equal</a:t>
            </a:r>
          </a:p>
          <a:p>
            <a:pPr>
              <a:lnSpc>
                <a:spcPct val="90000"/>
              </a:lnSpc>
            </a:pPr>
            <a:r>
              <a:rPr lang="en-US" sz="2600" dirty="0" smtClean="0"/>
              <a:t>In this example, use the following equation. Let </a:t>
            </a:r>
            <a:r>
              <a:rPr lang="en-US" sz="2600" i="1" dirty="0" smtClean="0"/>
              <a:t>d</a:t>
            </a:r>
            <a:r>
              <a:rPr lang="en-US" sz="2600" dirty="0" smtClean="0"/>
              <a:t> be the number of days to use the item:</a:t>
            </a:r>
          </a:p>
          <a:p>
            <a:pPr lvl="1">
              <a:buFont typeface="Wingdings" pitchFamily="2" charset="2"/>
              <a:buNone/>
            </a:pPr>
            <a:r>
              <a:rPr lang="en-US" dirty="0" smtClean="0"/>
              <a:t>$12,000 + $400d = $800d</a:t>
            </a:r>
          </a:p>
          <a:p>
            <a:pPr lvl="1">
              <a:buFont typeface="Wingdings" pitchFamily="2" charset="2"/>
              <a:buNone/>
            </a:pPr>
            <a:r>
              <a:rPr lang="en-US" dirty="0" smtClean="0"/>
              <a:t>Subtracting $400d from both sides, you get:</a:t>
            </a:r>
          </a:p>
          <a:p>
            <a:pPr lvl="1">
              <a:buFont typeface="Wingdings" pitchFamily="2" charset="2"/>
              <a:buNone/>
            </a:pPr>
            <a:r>
              <a:rPr lang="en-US" dirty="0" smtClean="0"/>
              <a:t>$12,000 = $400d</a:t>
            </a:r>
          </a:p>
          <a:p>
            <a:pPr lvl="1">
              <a:buFont typeface="Wingdings" pitchFamily="2" charset="2"/>
              <a:buNone/>
            </a:pPr>
            <a:r>
              <a:rPr lang="en-US" dirty="0" smtClean="0"/>
              <a:t>Dividing both sides by $400, you get:</a:t>
            </a:r>
          </a:p>
          <a:p>
            <a:pPr lvl="1">
              <a:buFont typeface="Wingdings" pitchFamily="2" charset="2"/>
              <a:buNone/>
            </a:pPr>
            <a:r>
              <a:rPr lang="en-US" dirty="0" smtClean="0"/>
              <a:t>d = 30</a:t>
            </a:r>
          </a:p>
          <a:p>
            <a:pPr>
              <a:lnSpc>
                <a:spcPct val="90000"/>
              </a:lnSpc>
            </a:pPr>
            <a:r>
              <a:rPr lang="en-US" sz="2600" dirty="0" smtClean="0"/>
              <a:t>If you need the item for more than 30 days, it is more economical to purchase it</a:t>
            </a:r>
          </a:p>
          <a:p>
            <a:pPr>
              <a:lnSpc>
                <a:spcPct val="90000"/>
              </a:lnSpc>
            </a:pPr>
            <a:endParaRPr lang="en-US" sz="2600" dirty="0" smtClean="0"/>
          </a:p>
        </p:txBody>
      </p:sp>
      <p:sp>
        <p:nvSpPr>
          <p:cNvPr id="25602" name="Rectangle 2"/>
          <p:cNvSpPr>
            <a:spLocks noGrp="1" noChangeArrowheads="1"/>
          </p:cNvSpPr>
          <p:nvPr>
            <p:ph type="title"/>
          </p:nvPr>
        </p:nvSpPr>
        <p:spPr>
          <a:xfrm>
            <a:off x="381000" y="228600"/>
            <a:ext cx="8382000" cy="893763"/>
          </a:xfrm>
        </p:spPr>
        <p:txBody>
          <a:bodyPr/>
          <a:lstStyle/>
          <a:p>
            <a:r>
              <a:rPr lang="en-US" dirty="0" smtClean="0"/>
              <a:t>Make-or Buy Solution</a:t>
            </a:r>
          </a:p>
        </p:txBody>
      </p:sp>
      <p:sp>
        <p:nvSpPr>
          <p:cNvPr id="25605" name="Footer Placeholder 6"/>
          <p:cNvSpPr>
            <a:spLocks noGrp="1"/>
          </p:cNvSpPr>
          <p:nvPr>
            <p:ph type="ftr" sz="quarter" idx="10"/>
          </p:nvPr>
        </p:nvSpPr>
        <p:spPr bwMode="auto">
          <a:noFill/>
          <a:ln>
            <a:miter lim="800000"/>
            <a:headEnd/>
            <a:tailEnd/>
          </a:ln>
        </p:spPr>
        <p:txBody>
          <a:bodyPr/>
          <a:lstStyle/>
          <a:p>
            <a:r>
              <a:rPr lang="en-US" smtClean="0"/>
              <a:t>Information Technology Project Management, Seventh Edition</a:t>
            </a:r>
            <a:endParaRPr lang="en-US" dirty="0" smtClean="0"/>
          </a:p>
        </p:txBody>
      </p:sp>
      <p:sp>
        <p:nvSpPr>
          <p:cNvPr id="6" name="Slide Number Placeholder 5"/>
          <p:cNvSpPr>
            <a:spLocks noGrp="1"/>
          </p:cNvSpPr>
          <p:nvPr>
            <p:ph type="sldNum" sz="quarter" idx="11"/>
          </p:nvPr>
        </p:nvSpPr>
        <p:spPr/>
        <p:txBody>
          <a:bodyPr/>
          <a:lstStyle/>
          <a:p>
            <a:pPr>
              <a:defRPr/>
            </a:pPr>
            <a:fld id="{6F8C263B-FE3B-4B4E-BE0B-03F1CDDA3498}" type="slidenum">
              <a:rPr lang="en-US" smtClean="0"/>
              <a:pPr>
                <a:defRPr/>
              </a:pPr>
              <a:t>17</a:t>
            </a:fld>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3"/>
          <p:cNvSpPr>
            <a:spLocks noGrp="1" noChangeArrowheads="1"/>
          </p:cNvSpPr>
          <p:nvPr>
            <p:ph idx="1"/>
          </p:nvPr>
        </p:nvSpPr>
        <p:spPr/>
        <p:txBody>
          <a:bodyPr/>
          <a:lstStyle/>
          <a:p>
            <a:pPr>
              <a:spcBef>
                <a:spcPct val="100000"/>
              </a:spcBef>
            </a:pPr>
            <a:r>
              <a:rPr lang="en-US" dirty="0" smtClean="0"/>
              <a:t>Describes how the procurement processes will be managed, from developing documentation for making outside purchases or acquisitions to contract closure</a:t>
            </a:r>
          </a:p>
          <a:p>
            <a:pPr>
              <a:spcBef>
                <a:spcPct val="100000"/>
              </a:spcBef>
            </a:pPr>
            <a:r>
              <a:rPr lang="en-US" dirty="0" smtClean="0"/>
              <a:t>Contents varies based on project needs</a:t>
            </a:r>
          </a:p>
        </p:txBody>
      </p:sp>
      <p:sp>
        <p:nvSpPr>
          <p:cNvPr id="31746" name="Rectangle 2"/>
          <p:cNvSpPr>
            <a:spLocks noGrp="1" noChangeArrowheads="1"/>
          </p:cNvSpPr>
          <p:nvPr>
            <p:ph type="title"/>
          </p:nvPr>
        </p:nvSpPr>
        <p:spPr/>
        <p:txBody>
          <a:bodyPr/>
          <a:lstStyle/>
          <a:p>
            <a:r>
              <a:rPr lang="en-US" dirty="0" smtClean="0"/>
              <a:t>Procurement Management Plan</a:t>
            </a:r>
          </a:p>
        </p:txBody>
      </p:sp>
      <p:sp>
        <p:nvSpPr>
          <p:cNvPr id="31749" name="Footer Placeholder 6"/>
          <p:cNvSpPr>
            <a:spLocks noGrp="1"/>
          </p:cNvSpPr>
          <p:nvPr>
            <p:ph type="ftr" sz="quarter" idx="10"/>
          </p:nvPr>
        </p:nvSpPr>
        <p:spPr bwMode="auto">
          <a:noFill/>
          <a:ln>
            <a:miter lim="800000"/>
            <a:headEnd/>
            <a:tailEnd/>
          </a:ln>
        </p:spPr>
        <p:txBody>
          <a:bodyPr/>
          <a:lstStyle/>
          <a:p>
            <a:r>
              <a:rPr lang="en-US" smtClean="0"/>
              <a:t>Information Technology Project Management, Seventh Edition</a:t>
            </a:r>
            <a:endParaRPr lang="en-US" dirty="0" smtClean="0"/>
          </a:p>
        </p:txBody>
      </p:sp>
      <p:sp>
        <p:nvSpPr>
          <p:cNvPr id="6" name="Slide Number Placeholder 5"/>
          <p:cNvSpPr>
            <a:spLocks noGrp="1"/>
          </p:cNvSpPr>
          <p:nvPr>
            <p:ph type="sldNum" sz="quarter" idx="11"/>
          </p:nvPr>
        </p:nvSpPr>
        <p:spPr/>
        <p:txBody>
          <a:bodyPr/>
          <a:lstStyle/>
          <a:p>
            <a:pPr>
              <a:defRPr/>
            </a:pPr>
            <a:fld id="{444B204B-A1F8-43E5-87CE-25EB9AE68A0D}" type="slidenum">
              <a:rPr lang="en-US" smtClean="0"/>
              <a:pPr>
                <a:defRPr/>
              </a:pPr>
              <a:t>18</a:t>
            </a:fld>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3"/>
          <p:cNvSpPr>
            <a:spLocks noGrp="1" noChangeArrowheads="1"/>
          </p:cNvSpPr>
          <p:nvPr>
            <p:ph idx="1"/>
          </p:nvPr>
        </p:nvSpPr>
        <p:spPr>
          <a:xfrm>
            <a:off x="381000" y="1371600"/>
            <a:ext cx="8458200" cy="4572000"/>
          </a:xfrm>
        </p:spPr>
        <p:txBody>
          <a:bodyPr/>
          <a:lstStyle/>
          <a:p>
            <a:pPr>
              <a:spcBef>
                <a:spcPct val="60000"/>
              </a:spcBef>
            </a:pPr>
            <a:r>
              <a:rPr lang="en-US" dirty="0" smtClean="0"/>
              <a:t>A </a:t>
            </a:r>
            <a:r>
              <a:rPr lang="en-US" b="1" dirty="0" smtClean="0"/>
              <a:t>statement of work</a:t>
            </a:r>
            <a:r>
              <a:rPr lang="en-US" dirty="0" smtClean="0"/>
              <a:t> is a description of the work required for the procurement</a:t>
            </a:r>
          </a:p>
          <a:p>
            <a:pPr>
              <a:spcBef>
                <a:spcPct val="60000"/>
              </a:spcBef>
            </a:pPr>
            <a:r>
              <a:rPr lang="en-US" dirty="0" smtClean="0"/>
              <a:t>If a SOW is used as part of a contract to describe only the work required for that particular contract, it is called a </a:t>
            </a:r>
            <a:r>
              <a:rPr lang="en-US" b="1" dirty="0" smtClean="0"/>
              <a:t>contract statement of work</a:t>
            </a:r>
            <a:endParaRPr lang="en-US" dirty="0" smtClean="0"/>
          </a:p>
          <a:p>
            <a:pPr>
              <a:spcBef>
                <a:spcPct val="60000"/>
              </a:spcBef>
            </a:pPr>
            <a:r>
              <a:rPr lang="en-US" dirty="0" smtClean="0"/>
              <a:t>A SOW is a type of scope statement</a:t>
            </a:r>
          </a:p>
          <a:p>
            <a:pPr>
              <a:spcBef>
                <a:spcPct val="60000"/>
              </a:spcBef>
            </a:pPr>
            <a:r>
              <a:rPr lang="en-US" dirty="0" smtClean="0"/>
              <a:t>A good SOW gives bidders a better understanding of the buyer’s expectations</a:t>
            </a:r>
          </a:p>
        </p:txBody>
      </p:sp>
      <p:sp>
        <p:nvSpPr>
          <p:cNvPr id="32770" name="Rectangle 2"/>
          <p:cNvSpPr>
            <a:spLocks noGrp="1" noChangeArrowheads="1"/>
          </p:cNvSpPr>
          <p:nvPr>
            <p:ph type="title"/>
          </p:nvPr>
        </p:nvSpPr>
        <p:spPr/>
        <p:txBody>
          <a:bodyPr>
            <a:normAutofit fontScale="90000"/>
          </a:bodyPr>
          <a:lstStyle/>
          <a:p>
            <a:r>
              <a:rPr lang="en-US" dirty="0" smtClean="0"/>
              <a:t>Contract Statement of Work (SOW)</a:t>
            </a:r>
          </a:p>
        </p:txBody>
      </p:sp>
      <p:sp>
        <p:nvSpPr>
          <p:cNvPr id="32773" name="Footer Placeholder 6"/>
          <p:cNvSpPr>
            <a:spLocks noGrp="1"/>
          </p:cNvSpPr>
          <p:nvPr>
            <p:ph type="ftr" sz="quarter" idx="10"/>
          </p:nvPr>
        </p:nvSpPr>
        <p:spPr bwMode="auto">
          <a:noFill/>
          <a:ln>
            <a:miter lim="800000"/>
            <a:headEnd/>
            <a:tailEnd/>
          </a:ln>
        </p:spPr>
        <p:txBody>
          <a:bodyPr/>
          <a:lstStyle/>
          <a:p>
            <a:r>
              <a:rPr lang="en-US" smtClean="0"/>
              <a:t>Information Technology Project Management, Seventh Edition</a:t>
            </a:r>
            <a:endParaRPr lang="en-US" dirty="0" smtClean="0"/>
          </a:p>
        </p:txBody>
      </p:sp>
      <p:sp>
        <p:nvSpPr>
          <p:cNvPr id="6" name="Slide Number Placeholder 5"/>
          <p:cNvSpPr>
            <a:spLocks noGrp="1"/>
          </p:cNvSpPr>
          <p:nvPr>
            <p:ph type="sldNum" sz="quarter" idx="11"/>
          </p:nvPr>
        </p:nvSpPr>
        <p:spPr/>
        <p:txBody>
          <a:bodyPr/>
          <a:lstStyle/>
          <a:p>
            <a:pPr>
              <a:defRPr/>
            </a:pPr>
            <a:fld id="{8BF945B9-749D-47D0-A8CD-DB4BEE2BEEB9}" type="slidenum">
              <a:rPr lang="en-US" smtClean="0"/>
              <a:pPr>
                <a:defRPr/>
              </a:pPr>
              <a:t>19</a:t>
            </a:fld>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3"/>
          <p:cNvSpPr>
            <a:spLocks noGrp="1" noChangeArrowheads="1"/>
          </p:cNvSpPr>
          <p:nvPr>
            <p:ph idx="1"/>
          </p:nvPr>
        </p:nvSpPr>
        <p:spPr>
          <a:xfrm>
            <a:off x="304800" y="1143000"/>
            <a:ext cx="8534400" cy="5257800"/>
          </a:xfrm>
        </p:spPr>
        <p:txBody>
          <a:bodyPr/>
          <a:lstStyle/>
          <a:p>
            <a:r>
              <a:rPr lang="en-US" dirty="0" smtClean="0"/>
              <a:t>Understand </a:t>
            </a:r>
            <a:r>
              <a:rPr lang="en-US" dirty="0"/>
              <a:t>the importance of project procurement management and </a:t>
            </a:r>
            <a:r>
              <a:rPr lang="en-US" dirty="0" smtClean="0"/>
              <a:t>the increasing </a:t>
            </a:r>
            <a:r>
              <a:rPr lang="en-US" dirty="0"/>
              <a:t>use of outsourcing for information technology (IT) projects</a:t>
            </a:r>
          </a:p>
          <a:p>
            <a:r>
              <a:rPr lang="en-US" dirty="0" smtClean="0"/>
              <a:t>Describe </a:t>
            </a:r>
            <a:r>
              <a:rPr lang="en-US" dirty="0"/>
              <a:t>the work involved in planning procurements for projects, </a:t>
            </a:r>
            <a:r>
              <a:rPr lang="en-US" dirty="0" smtClean="0"/>
              <a:t>including determining </a:t>
            </a:r>
            <a:r>
              <a:rPr lang="en-US" dirty="0"/>
              <a:t>the proper type of contract to use and preparing a </a:t>
            </a:r>
            <a:r>
              <a:rPr lang="en-US" dirty="0" smtClean="0"/>
              <a:t>procurement management </a:t>
            </a:r>
            <a:r>
              <a:rPr lang="en-US" dirty="0"/>
              <a:t>plan, statement of work, source selection </a:t>
            </a:r>
            <a:r>
              <a:rPr lang="en-US" dirty="0" smtClean="0"/>
              <a:t>criteria, and </a:t>
            </a:r>
            <a:r>
              <a:rPr lang="en-US" dirty="0"/>
              <a:t>make-or-buy analysis</a:t>
            </a:r>
          </a:p>
          <a:p>
            <a:r>
              <a:rPr lang="en-US" dirty="0" smtClean="0"/>
              <a:t>Discuss </a:t>
            </a:r>
            <a:r>
              <a:rPr lang="en-US" dirty="0"/>
              <a:t>how to conduct procurements and strategies </a:t>
            </a:r>
            <a:r>
              <a:rPr lang="en-US" dirty="0" smtClean="0"/>
              <a:t>for </a:t>
            </a:r>
            <a:r>
              <a:rPr lang="en-US" dirty="0"/>
              <a:t>obtaining </a:t>
            </a:r>
            <a:r>
              <a:rPr lang="en-US" dirty="0" smtClean="0"/>
              <a:t>seller responses</a:t>
            </a:r>
            <a:r>
              <a:rPr lang="en-US" dirty="0"/>
              <a:t>, selecting sellers, and awarding contracts</a:t>
            </a:r>
          </a:p>
        </p:txBody>
      </p:sp>
      <p:sp>
        <p:nvSpPr>
          <p:cNvPr id="11266" name="Rectangle 2"/>
          <p:cNvSpPr>
            <a:spLocks noGrp="1" noChangeArrowheads="1"/>
          </p:cNvSpPr>
          <p:nvPr>
            <p:ph type="title"/>
          </p:nvPr>
        </p:nvSpPr>
        <p:spPr>
          <a:xfrm>
            <a:off x="381000" y="274638"/>
            <a:ext cx="8305800" cy="715962"/>
          </a:xfrm>
        </p:spPr>
        <p:txBody>
          <a:bodyPr>
            <a:normAutofit fontScale="90000"/>
          </a:bodyPr>
          <a:lstStyle/>
          <a:p>
            <a:r>
              <a:rPr lang="en-US" dirty="0" smtClean="0"/>
              <a:t>Learning Objectives</a:t>
            </a:r>
          </a:p>
        </p:txBody>
      </p:sp>
      <p:sp>
        <p:nvSpPr>
          <p:cNvPr id="11269" name="Footer Placeholder 6"/>
          <p:cNvSpPr>
            <a:spLocks noGrp="1"/>
          </p:cNvSpPr>
          <p:nvPr>
            <p:ph type="ftr" sz="quarter" idx="10"/>
          </p:nvPr>
        </p:nvSpPr>
        <p:spPr bwMode="auto">
          <a:noFill/>
          <a:ln>
            <a:miter lim="800000"/>
            <a:headEnd/>
            <a:tailEnd/>
          </a:ln>
        </p:spPr>
        <p:txBody>
          <a:bodyPr/>
          <a:lstStyle/>
          <a:p>
            <a:r>
              <a:rPr lang="en-US" smtClean="0"/>
              <a:t>Information Technology Project Management, Seventh Edition</a:t>
            </a:r>
            <a:endParaRPr lang="en-US" dirty="0" smtClean="0"/>
          </a:p>
        </p:txBody>
      </p:sp>
      <p:sp>
        <p:nvSpPr>
          <p:cNvPr id="6" name="Slide Number Placeholder 5"/>
          <p:cNvSpPr>
            <a:spLocks noGrp="1"/>
          </p:cNvSpPr>
          <p:nvPr>
            <p:ph type="sldNum" sz="quarter" idx="11"/>
          </p:nvPr>
        </p:nvSpPr>
        <p:spPr/>
        <p:txBody>
          <a:bodyPr/>
          <a:lstStyle/>
          <a:p>
            <a:pPr>
              <a:defRPr/>
            </a:pPr>
            <a:fld id="{98D96AA7-941A-420E-831A-26CA3BA2859A}" type="slidenum">
              <a:rPr lang="en-US" smtClean="0"/>
              <a:pPr>
                <a:defRPr/>
              </a:pPr>
              <a:t>2</a:t>
            </a:fld>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a:xfrm>
            <a:off x="457200" y="0"/>
            <a:ext cx="8229600" cy="1143000"/>
          </a:xfrm>
        </p:spPr>
        <p:txBody>
          <a:bodyPr>
            <a:normAutofit fontScale="90000"/>
          </a:bodyPr>
          <a:lstStyle/>
          <a:p>
            <a:r>
              <a:rPr lang="en-US" dirty="0" smtClean="0"/>
              <a:t>Figure 12-3. Statement of Work (SOW) Template</a:t>
            </a:r>
          </a:p>
        </p:txBody>
      </p:sp>
      <p:sp>
        <p:nvSpPr>
          <p:cNvPr id="1029" name="Footer Placeholder 6"/>
          <p:cNvSpPr>
            <a:spLocks noGrp="1"/>
          </p:cNvSpPr>
          <p:nvPr>
            <p:ph type="ftr" sz="quarter" idx="10"/>
          </p:nvPr>
        </p:nvSpPr>
        <p:spPr bwMode="auto">
          <a:noFill/>
          <a:ln>
            <a:miter lim="800000"/>
            <a:headEnd/>
            <a:tailEnd/>
          </a:ln>
        </p:spPr>
        <p:txBody>
          <a:bodyPr/>
          <a:lstStyle/>
          <a:p>
            <a:pPr>
              <a:buFontTx/>
              <a:buNone/>
            </a:pPr>
            <a:r>
              <a:rPr lang="en-US" smtClean="0"/>
              <a:t>Information Technology Project Management, Seventh Edition</a:t>
            </a:r>
            <a:endParaRPr lang="en-US" dirty="0" smtClean="0"/>
          </a:p>
        </p:txBody>
      </p:sp>
      <p:sp>
        <p:nvSpPr>
          <p:cNvPr id="6" name="Slide Number Placeholder 5"/>
          <p:cNvSpPr>
            <a:spLocks noGrp="1"/>
          </p:cNvSpPr>
          <p:nvPr>
            <p:ph type="sldNum" sz="quarter" idx="11"/>
          </p:nvPr>
        </p:nvSpPr>
        <p:spPr/>
        <p:txBody>
          <a:bodyPr/>
          <a:lstStyle/>
          <a:p>
            <a:pPr>
              <a:buFontTx/>
              <a:buNone/>
              <a:defRPr/>
            </a:pPr>
            <a:fld id="{2945C7FB-3CB8-4B83-AA03-FA8D3225C0C8}" type="slidenum">
              <a:rPr lang="en-US" smtClean="0"/>
              <a:pPr>
                <a:buFontTx/>
                <a:buNone/>
                <a:defRPr/>
              </a:pPr>
              <a:t>20</a:t>
            </a:fld>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1600" y="1024736"/>
            <a:ext cx="5791200" cy="5374234"/>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3"/>
          <p:cNvSpPr>
            <a:spLocks noGrp="1" noChangeArrowheads="1"/>
          </p:cNvSpPr>
          <p:nvPr>
            <p:ph idx="1"/>
          </p:nvPr>
        </p:nvSpPr>
        <p:spPr>
          <a:xfrm>
            <a:off x="152400" y="1219200"/>
            <a:ext cx="8839200" cy="5410200"/>
          </a:xfrm>
        </p:spPr>
        <p:txBody>
          <a:bodyPr/>
          <a:lstStyle/>
          <a:p>
            <a:pPr marL="771525" indent="-455613"/>
            <a:r>
              <a:rPr lang="en-US" b="1" dirty="0" smtClean="0"/>
              <a:t>Request for Proposals</a:t>
            </a:r>
            <a:r>
              <a:rPr lang="en-US" dirty="0" smtClean="0"/>
              <a:t>: Used to solicit proposals from prospective sellers</a:t>
            </a:r>
          </a:p>
          <a:p>
            <a:pPr marL="1131888" lvl="1"/>
            <a:r>
              <a:rPr lang="en-US" sz="2400" dirty="0" smtClean="0"/>
              <a:t>A </a:t>
            </a:r>
            <a:r>
              <a:rPr lang="en-US" sz="2400" b="1" dirty="0" smtClean="0"/>
              <a:t>proposal</a:t>
            </a:r>
            <a:r>
              <a:rPr lang="en-US" sz="2400" dirty="0" smtClean="0"/>
              <a:t> is a document prepared by a seller when there are different approaches for meeting buyer needs</a:t>
            </a:r>
            <a:r>
              <a:rPr lang="en-US" dirty="0" smtClean="0"/>
              <a:t> </a:t>
            </a:r>
          </a:p>
          <a:p>
            <a:pPr marL="771525" indent="-455613"/>
            <a:r>
              <a:rPr lang="en-US" b="1" dirty="0" smtClean="0"/>
              <a:t>Requests for Quotes</a:t>
            </a:r>
            <a:r>
              <a:rPr lang="en-US" dirty="0" smtClean="0"/>
              <a:t>: Used to solicit quotes or bids from prospective suppliers</a:t>
            </a:r>
          </a:p>
          <a:p>
            <a:pPr marL="1131888" lvl="1"/>
            <a:r>
              <a:rPr lang="en-US" sz="2400" dirty="0" smtClean="0"/>
              <a:t>A</a:t>
            </a:r>
            <a:r>
              <a:rPr lang="en-US" sz="2400" b="1" dirty="0" smtClean="0"/>
              <a:t> bid</a:t>
            </a:r>
            <a:r>
              <a:rPr lang="en-US" sz="2400" dirty="0" smtClean="0"/>
              <a:t>, also called a tender or quote (short for quotation), is a document prepared by sellers providing pricing for standard items that have been clearly defined by the buyer</a:t>
            </a:r>
            <a:r>
              <a:rPr lang="en-US" dirty="0" smtClean="0"/>
              <a:t> </a:t>
            </a:r>
          </a:p>
        </p:txBody>
      </p:sp>
      <p:sp>
        <p:nvSpPr>
          <p:cNvPr id="33794" name="Rectangle 2"/>
          <p:cNvSpPr>
            <a:spLocks noGrp="1" noChangeArrowheads="1"/>
          </p:cNvSpPr>
          <p:nvPr>
            <p:ph type="title"/>
          </p:nvPr>
        </p:nvSpPr>
        <p:spPr>
          <a:xfrm>
            <a:off x="381000" y="228600"/>
            <a:ext cx="8382000" cy="838200"/>
          </a:xfrm>
        </p:spPr>
        <p:txBody>
          <a:bodyPr/>
          <a:lstStyle/>
          <a:p>
            <a:r>
              <a:rPr lang="en-US" dirty="0" smtClean="0"/>
              <a:t>Procurement Documents</a:t>
            </a:r>
          </a:p>
        </p:txBody>
      </p:sp>
      <p:sp>
        <p:nvSpPr>
          <p:cNvPr id="33797" name="Footer Placeholder 6"/>
          <p:cNvSpPr>
            <a:spLocks noGrp="1"/>
          </p:cNvSpPr>
          <p:nvPr>
            <p:ph type="ftr" sz="quarter" idx="10"/>
          </p:nvPr>
        </p:nvSpPr>
        <p:spPr bwMode="auto">
          <a:noFill/>
          <a:ln>
            <a:miter lim="800000"/>
            <a:headEnd/>
            <a:tailEnd/>
          </a:ln>
        </p:spPr>
        <p:txBody>
          <a:bodyPr/>
          <a:lstStyle/>
          <a:p>
            <a:r>
              <a:rPr lang="en-US" smtClean="0"/>
              <a:t>Information Technology Project Management, Seventh Edition</a:t>
            </a:r>
            <a:endParaRPr lang="en-US" dirty="0" smtClean="0"/>
          </a:p>
        </p:txBody>
      </p:sp>
      <p:sp>
        <p:nvSpPr>
          <p:cNvPr id="6" name="Slide Number Placeholder 5"/>
          <p:cNvSpPr>
            <a:spLocks noGrp="1"/>
          </p:cNvSpPr>
          <p:nvPr>
            <p:ph type="sldNum" sz="quarter" idx="11"/>
          </p:nvPr>
        </p:nvSpPr>
        <p:spPr/>
        <p:txBody>
          <a:bodyPr/>
          <a:lstStyle/>
          <a:p>
            <a:pPr>
              <a:defRPr/>
            </a:pPr>
            <a:fld id="{AF993A75-EDC4-483F-8E71-601B7B742A2A}" type="slidenum">
              <a:rPr lang="en-US" smtClean="0"/>
              <a:pPr>
                <a:defRPr/>
              </a:pPr>
              <a:t>21</a:t>
            </a:fld>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2"/>
          <p:cNvSpPr>
            <a:spLocks noGrp="1" noChangeArrowheads="1"/>
          </p:cNvSpPr>
          <p:nvPr>
            <p:ph type="title"/>
          </p:nvPr>
        </p:nvSpPr>
        <p:spPr>
          <a:xfrm>
            <a:off x="457200" y="0"/>
            <a:ext cx="8229600" cy="1143000"/>
          </a:xfrm>
        </p:spPr>
        <p:txBody>
          <a:bodyPr>
            <a:normAutofit fontScale="90000"/>
          </a:bodyPr>
          <a:lstStyle/>
          <a:p>
            <a:r>
              <a:rPr lang="en-US" dirty="0" smtClean="0"/>
              <a:t>Figure 12-4. Request for Proposal (RFP) Template</a:t>
            </a:r>
          </a:p>
        </p:txBody>
      </p:sp>
      <p:sp>
        <p:nvSpPr>
          <p:cNvPr id="2053" name="Footer Placeholder 6"/>
          <p:cNvSpPr>
            <a:spLocks noGrp="1"/>
          </p:cNvSpPr>
          <p:nvPr>
            <p:ph type="ftr" sz="quarter" idx="10"/>
          </p:nvPr>
        </p:nvSpPr>
        <p:spPr bwMode="auto">
          <a:noFill/>
          <a:ln>
            <a:miter lim="800000"/>
            <a:headEnd/>
            <a:tailEnd/>
          </a:ln>
        </p:spPr>
        <p:txBody>
          <a:bodyPr/>
          <a:lstStyle/>
          <a:p>
            <a:pPr>
              <a:buFontTx/>
              <a:buNone/>
            </a:pPr>
            <a:r>
              <a:rPr lang="en-US" smtClean="0"/>
              <a:t>Information Technology Project Management, Seventh Edition</a:t>
            </a:r>
            <a:endParaRPr lang="en-US" dirty="0" smtClean="0"/>
          </a:p>
        </p:txBody>
      </p:sp>
      <p:sp>
        <p:nvSpPr>
          <p:cNvPr id="6" name="Slide Number Placeholder 5"/>
          <p:cNvSpPr>
            <a:spLocks noGrp="1"/>
          </p:cNvSpPr>
          <p:nvPr>
            <p:ph type="sldNum" sz="quarter" idx="11"/>
          </p:nvPr>
        </p:nvSpPr>
        <p:spPr/>
        <p:txBody>
          <a:bodyPr/>
          <a:lstStyle/>
          <a:p>
            <a:pPr>
              <a:buFontTx/>
              <a:buNone/>
              <a:defRPr/>
            </a:pPr>
            <a:fld id="{9F78C362-7FEF-4EB6-BCED-C6E2CF2029C9}" type="slidenum">
              <a:rPr lang="en-US" smtClean="0"/>
              <a:pPr>
                <a:buFontTx/>
                <a:buNone/>
                <a:defRPr/>
              </a:pPr>
              <a:t>22</a:t>
            </a:fld>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9600" y="1172260"/>
            <a:ext cx="6355600" cy="5228540"/>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3"/>
          <p:cNvSpPr>
            <a:spLocks noGrp="1" noChangeArrowheads="1"/>
          </p:cNvSpPr>
          <p:nvPr>
            <p:ph idx="1"/>
          </p:nvPr>
        </p:nvSpPr>
        <p:spPr/>
        <p:txBody>
          <a:bodyPr/>
          <a:lstStyle/>
          <a:p>
            <a:r>
              <a:rPr lang="en-US" sz="2800" dirty="0"/>
              <a:t>It’s important to prepare some form of evaluation criteria, preferably before issuing a formal RFP or RFQ</a:t>
            </a:r>
          </a:p>
          <a:p>
            <a:r>
              <a:rPr lang="en-US" sz="2800" dirty="0"/>
              <a:t>Beware of proposals that look good on paper; be sure to evaluate factors, such as past performance and management approach</a:t>
            </a:r>
          </a:p>
          <a:p>
            <a:r>
              <a:rPr lang="en-US" sz="2800" dirty="0"/>
              <a:t>Can require a technical presentation as part of a proposal</a:t>
            </a:r>
          </a:p>
        </p:txBody>
      </p:sp>
      <p:sp>
        <p:nvSpPr>
          <p:cNvPr id="34818" name="Rectangle 2"/>
          <p:cNvSpPr>
            <a:spLocks noGrp="1" noChangeArrowheads="1"/>
          </p:cNvSpPr>
          <p:nvPr>
            <p:ph type="title"/>
          </p:nvPr>
        </p:nvSpPr>
        <p:spPr/>
        <p:txBody>
          <a:bodyPr/>
          <a:lstStyle/>
          <a:p>
            <a:r>
              <a:rPr lang="en-US" dirty="0" smtClean="0"/>
              <a:t>Source Selection Criteria</a:t>
            </a:r>
          </a:p>
        </p:txBody>
      </p:sp>
      <p:sp>
        <p:nvSpPr>
          <p:cNvPr id="34821" name="Footer Placeholder 6"/>
          <p:cNvSpPr>
            <a:spLocks noGrp="1"/>
          </p:cNvSpPr>
          <p:nvPr>
            <p:ph type="ftr" sz="quarter" idx="10"/>
          </p:nvPr>
        </p:nvSpPr>
        <p:spPr bwMode="auto">
          <a:noFill/>
          <a:ln>
            <a:miter lim="800000"/>
            <a:headEnd/>
            <a:tailEnd/>
          </a:ln>
        </p:spPr>
        <p:txBody>
          <a:bodyPr/>
          <a:lstStyle/>
          <a:p>
            <a:r>
              <a:rPr lang="en-US" smtClean="0"/>
              <a:t>Information Technology Project Management, Seventh Edition</a:t>
            </a:r>
            <a:endParaRPr lang="en-US" dirty="0" smtClean="0"/>
          </a:p>
        </p:txBody>
      </p:sp>
      <p:sp>
        <p:nvSpPr>
          <p:cNvPr id="6" name="Slide Number Placeholder 5"/>
          <p:cNvSpPr>
            <a:spLocks noGrp="1"/>
          </p:cNvSpPr>
          <p:nvPr>
            <p:ph type="sldNum" sz="quarter" idx="11"/>
          </p:nvPr>
        </p:nvSpPr>
        <p:spPr/>
        <p:txBody>
          <a:bodyPr/>
          <a:lstStyle/>
          <a:p>
            <a:pPr>
              <a:defRPr/>
            </a:pPr>
            <a:fld id="{3496EB3B-BBA2-4107-A301-DE3AF26A0E46}" type="slidenum">
              <a:rPr lang="en-US" smtClean="0"/>
              <a:pPr>
                <a:defRPr/>
              </a:pPr>
              <a:t>23</a:t>
            </a:fld>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Deciding whom to ask to do the work</a:t>
            </a:r>
          </a:p>
          <a:p>
            <a:r>
              <a:rPr lang="en-US" dirty="0" smtClean="0"/>
              <a:t>Sending appropriate documentation to potential</a:t>
            </a:r>
          </a:p>
          <a:p>
            <a:r>
              <a:rPr lang="en-US" dirty="0" smtClean="0"/>
              <a:t>sellers</a:t>
            </a:r>
          </a:p>
          <a:p>
            <a:r>
              <a:rPr lang="en-US" dirty="0" smtClean="0"/>
              <a:t>Obtaining proposals or bids</a:t>
            </a:r>
          </a:p>
          <a:p>
            <a:r>
              <a:rPr lang="en-US" dirty="0" smtClean="0"/>
              <a:t>Selecting a seller</a:t>
            </a:r>
          </a:p>
          <a:p>
            <a:r>
              <a:rPr lang="en-US" dirty="0" smtClean="0"/>
              <a:t>Awarding a contract</a:t>
            </a:r>
          </a:p>
          <a:p>
            <a:endParaRPr lang="en-US" dirty="0"/>
          </a:p>
        </p:txBody>
      </p:sp>
      <p:sp>
        <p:nvSpPr>
          <p:cNvPr id="3" name="Title 2"/>
          <p:cNvSpPr>
            <a:spLocks noGrp="1"/>
          </p:cNvSpPr>
          <p:nvPr>
            <p:ph type="title"/>
          </p:nvPr>
        </p:nvSpPr>
        <p:spPr/>
        <p:txBody>
          <a:bodyPr/>
          <a:lstStyle/>
          <a:p>
            <a:r>
              <a:rPr lang="en-US" dirty="0" smtClean="0"/>
              <a:t>Conducting Procurements</a:t>
            </a:r>
            <a:endParaRPr lang="en-US" dirty="0"/>
          </a:p>
        </p:txBody>
      </p:sp>
      <p:sp>
        <p:nvSpPr>
          <p:cNvPr id="4" name="Footer Placeholder 3"/>
          <p:cNvSpPr>
            <a:spLocks noGrp="1"/>
          </p:cNvSpPr>
          <p:nvPr>
            <p:ph type="ftr" sz="quarter" idx="10"/>
          </p:nvPr>
        </p:nvSpPr>
        <p:spPr/>
        <p:txBody>
          <a:bodyPr/>
          <a:lstStyle/>
          <a:p>
            <a:pPr>
              <a:defRPr/>
            </a:pPr>
            <a:r>
              <a:rPr lang="en-US" smtClean="0"/>
              <a:t>Information Technology Project Management, Seventh Edition</a:t>
            </a:r>
            <a:endParaRPr lang="en-US" dirty="0"/>
          </a:p>
        </p:txBody>
      </p:sp>
      <p:sp>
        <p:nvSpPr>
          <p:cNvPr id="5" name="Slide Number Placeholder 4"/>
          <p:cNvSpPr>
            <a:spLocks noGrp="1"/>
          </p:cNvSpPr>
          <p:nvPr>
            <p:ph type="sldNum" sz="quarter" idx="11"/>
          </p:nvPr>
        </p:nvSpPr>
        <p:spPr/>
        <p:txBody>
          <a:bodyPr/>
          <a:lstStyle/>
          <a:p>
            <a:pPr>
              <a:defRPr/>
            </a:pPr>
            <a:fld id="{BC43CBFC-1AEC-48DD-831D-766E041FB504}" type="slidenum">
              <a:rPr lang="en-US" smtClean="0"/>
              <a:pPr>
                <a:defRPr/>
              </a:pPr>
              <a:t>24</a:t>
            </a:fld>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3"/>
          <p:cNvSpPr>
            <a:spLocks noGrp="1" noChangeArrowheads="1"/>
          </p:cNvSpPr>
          <p:nvPr>
            <p:ph idx="1"/>
          </p:nvPr>
        </p:nvSpPr>
        <p:spPr>
          <a:xfrm>
            <a:off x="381000" y="1600200"/>
            <a:ext cx="8186738" cy="4267200"/>
          </a:xfrm>
        </p:spPr>
        <p:txBody>
          <a:bodyPr/>
          <a:lstStyle/>
          <a:p>
            <a:pPr marL="457200" indent="-457200"/>
            <a:r>
              <a:rPr lang="en-US" sz="2600" dirty="0" smtClean="0"/>
              <a:t>Organizations can advertise to procure goods and services in several ways:</a:t>
            </a:r>
          </a:p>
          <a:p>
            <a:pPr marL="1027113" lvl="1" indent="-455613"/>
            <a:r>
              <a:rPr lang="en-US" dirty="0" smtClean="0"/>
              <a:t>Approaching the preferred vendor</a:t>
            </a:r>
          </a:p>
          <a:p>
            <a:pPr marL="1027113" lvl="1" indent="-455613"/>
            <a:r>
              <a:rPr lang="en-US" dirty="0" smtClean="0"/>
              <a:t>Approaching several potential vendors</a:t>
            </a:r>
          </a:p>
          <a:p>
            <a:pPr marL="1027113" lvl="1" indent="-455613"/>
            <a:r>
              <a:rPr lang="en-US" dirty="0" smtClean="0"/>
              <a:t>Advertising to anyone interested</a:t>
            </a:r>
          </a:p>
          <a:p>
            <a:pPr marL="457200" indent="-457200"/>
            <a:r>
              <a:rPr lang="en-US" sz="2600" dirty="0" smtClean="0"/>
              <a:t>A bidders’ conference can help clarify the buyer’s expectations</a:t>
            </a:r>
          </a:p>
          <a:p>
            <a:pPr marL="457200" indent="-457200">
              <a:lnSpc>
                <a:spcPct val="90000"/>
              </a:lnSpc>
              <a:buFont typeface="Wingdings" pitchFamily="2" charset="2"/>
              <a:buNone/>
            </a:pPr>
            <a:endParaRPr lang="en-US" sz="2600" dirty="0" smtClean="0"/>
          </a:p>
        </p:txBody>
      </p:sp>
      <p:sp>
        <p:nvSpPr>
          <p:cNvPr id="35842" name="Rectangle 2"/>
          <p:cNvSpPr>
            <a:spLocks noGrp="1" noChangeArrowheads="1"/>
          </p:cNvSpPr>
          <p:nvPr>
            <p:ph type="title"/>
          </p:nvPr>
        </p:nvSpPr>
        <p:spPr/>
        <p:txBody>
          <a:bodyPr/>
          <a:lstStyle/>
          <a:p>
            <a:r>
              <a:rPr lang="en-US" dirty="0" smtClean="0"/>
              <a:t>Approaches for Procurement</a:t>
            </a:r>
          </a:p>
        </p:txBody>
      </p:sp>
      <p:sp>
        <p:nvSpPr>
          <p:cNvPr id="35845" name="Footer Placeholder 6"/>
          <p:cNvSpPr>
            <a:spLocks noGrp="1"/>
          </p:cNvSpPr>
          <p:nvPr>
            <p:ph type="ftr" sz="quarter" idx="10"/>
          </p:nvPr>
        </p:nvSpPr>
        <p:spPr bwMode="auto">
          <a:noFill/>
          <a:ln>
            <a:miter lim="800000"/>
            <a:headEnd/>
            <a:tailEnd/>
          </a:ln>
        </p:spPr>
        <p:txBody>
          <a:bodyPr/>
          <a:lstStyle/>
          <a:p>
            <a:r>
              <a:rPr lang="en-US" smtClean="0"/>
              <a:t>Information Technology Project Management, Seventh Edition</a:t>
            </a:r>
            <a:endParaRPr lang="en-US" dirty="0" smtClean="0"/>
          </a:p>
        </p:txBody>
      </p:sp>
      <p:sp>
        <p:nvSpPr>
          <p:cNvPr id="6" name="Slide Number Placeholder 5"/>
          <p:cNvSpPr>
            <a:spLocks noGrp="1"/>
          </p:cNvSpPr>
          <p:nvPr>
            <p:ph type="sldNum" sz="quarter" idx="11"/>
          </p:nvPr>
        </p:nvSpPr>
        <p:spPr/>
        <p:txBody>
          <a:bodyPr/>
          <a:lstStyle/>
          <a:p>
            <a:pPr>
              <a:defRPr/>
            </a:pPr>
            <a:fld id="{1481AA0C-86D9-4730-858D-BA990FE2BF86}" type="slidenum">
              <a:rPr lang="en-US" smtClean="0"/>
              <a:pPr>
                <a:defRPr/>
              </a:pPr>
              <a:t>25</a:t>
            </a:fld>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normAutofit fontScale="90000"/>
          </a:bodyPr>
          <a:lstStyle/>
          <a:p>
            <a:r>
              <a:rPr lang="en-US" dirty="0" smtClean="0"/>
              <a:t>Figure 12-5. Sample Proposal Evaluation Sheet</a:t>
            </a:r>
          </a:p>
        </p:txBody>
      </p:sp>
      <p:sp>
        <p:nvSpPr>
          <p:cNvPr id="37893" name="Footer Placeholder 6"/>
          <p:cNvSpPr>
            <a:spLocks noGrp="1"/>
          </p:cNvSpPr>
          <p:nvPr>
            <p:ph type="ftr" sz="quarter" idx="10"/>
          </p:nvPr>
        </p:nvSpPr>
        <p:spPr bwMode="auto">
          <a:noFill/>
          <a:ln>
            <a:miter lim="800000"/>
            <a:headEnd/>
            <a:tailEnd/>
          </a:ln>
        </p:spPr>
        <p:txBody>
          <a:bodyPr/>
          <a:lstStyle/>
          <a:p>
            <a:pPr>
              <a:buFontTx/>
              <a:buNone/>
            </a:pPr>
            <a:r>
              <a:rPr lang="en-US" smtClean="0"/>
              <a:t>Information Technology Project Management, Seventh Edition</a:t>
            </a:r>
            <a:endParaRPr lang="en-US" dirty="0" smtClean="0"/>
          </a:p>
        </p:txBody>
      </p:sp>
      <p:sp>
        <p:nvSpPr>
          <p:cNvPr id="6" name="Slide Number Placeholder 5"/>
          <p:cNvSpPr>
            <a:spLocks noGrp="1"/>
          </p:cNvSpPr>
          <p:nvPr>
            <p:ph type="sldNum" sz="quarter" idx="11"/>
          </p:nvPr>
        </p:nvSpPr>
        <p:spPr/>
        <p:txBody>
          <a:bodyPr/>
          <a:lstStyle/>
          <a:p>
            <a:pPr>
              <a:buFontTx/>
              <a:buNone/>
              <a:defRPr/>
            </a:pPr>
            <a:fld id="{724356FC-FDD0-4B1A-9A13-FBE296947772}" type="slidenum">
              <a:rPr lang="en-US" smtClean="0"/>
              <a:pPr>
                <a:buFontTx/>
                <a:buNone/>
                <a:defRPr/>
              </a:pPr>
              <a:t>26</a:t>
            </a:fld>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1616209"/>
            <a:ext cx="8763000" cy="3657386"/>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3"/>
          <p:cNvSpPr>
            <a:spLocks noGrp="1" noChangeArrowheads="1"/>
          </p:cNvSpPr>
          <p:nvPr>
            <p:ph idx="1"/>
          </p:nvPr>
        </p:nvSpPr>
        <p:spPr/>
        <p:txBody>
          <a:bodyPr/>
          <a:lstStyle/>
          <a:p>
            <a:r>
              <a:rPr lang="en-US" dirty="0"/>
              <a:t>Organizations often do an initial evaluation of all proposals and bids and then develop a short list of potential sellers for further evaluation</a:t>
            </a:r>
          </a:p>
          <a:p>
            <a:r>
              <a:rPr lang="en-US" dirty="0"/>
              <a:t>Sellers on the short list often prepare a best and final offer (BAFO)</a:t>
            </a:r>
          </a:p>
          <a:p>
            <a:r>
              <a:rPr lang="en-US" dirty="0"/>
              <a:t>Final output is a contract signed by the buyer and the selected seller</a:t>
            </a:r>
          </a:p>
        </p:txBody>
      </p:sp>
      <p:sp>
        <p:nvSpPr>
          <p:cNvPr id="38914" name="Rectangle 2"/>
          <p:cNvSpPr>
            <a:spLocks noGrp="1" noChangeArrowheads="1"/>
          </p:cNvSpPr>
          <p:nvPr>
            <p:ph type="title"/>
          </p:nvPr>
        </p:nvSpPr>
        <p:spPr/>
        <p:txBody>
          <a:bodyPr/>
          <a:lstStyle/>
          <a:p>
            <a:r>
              <a:rPr lang="en-US" dirty="0" smtClean="0"/>
              <a:t>Seller Selection</a:t>
            </a:r>
          </a:p>
        </p:txBody>
      </p:sp>
      <p:sp>
        <p:nvSpPr>
          <p:cNvPr id="38917" name="Footer Placeholder 6"/>
          <p:cNvSpPr>
            <a:spLocks noGrp="1"/>
          </p:cNvSpPr>
          <p:nvPr>
            <p:ph type="ftr" sz="quarter" idx="10"/>
          </p:nvPr>
        </p:nvSpPr>
        <p:spPr bwMode="auto">
          <a:noFill/>
          <a:ln>
            <a:miter lim="800000"/>
            <a:headEnd/>
            <a:tailEnd/>
          </a:ln>
        </p:spPr>
        <p:txBody>
          <a:bodyPr/>
          <a:lstStyle/>
          <a:p>
            <a:r>
              <a:rPr lang="en-US" smtClean="0"/>
              <a:t>Information Technology Project Management, Seventh Edition</a:t>
            </a:r>
            <a:endParaRPr lang="en-US" dirty="0" smtClean="0"/>
          </a:p>
        </p:txBody>
      </p:sp>
      <p:sp>
        <p:nvSpPr>
          <p:cNvPr id="6" name="Slide Number Placeholder 5"/>
          <p:cNvSpPr>
            <a:spLocks noGrp="1"/>
          </p:cNvSpPr>
          <p:nvPr>
            <p:ph type="sldNum" sz="quarter" idx="11"/>
          </p:nvPr>
        </p:nvSpPr>
        <p:spPr/>
        <p:txBody>
          <a:bodyPr/>
          <a:lstStyle/>
          <a:p>
            <a:pPr>
              <a:defRPr/>
            </a:pPr>
            <a:fld id="{9BFAA506-4B0A-47CB-B837-0D9315B88B65}" type="slidenum">
              <a:rPr lang="en-US" smtClean="0"/>
              <a:pPr>
                <a:defRPr/>
              </a:pPr>
              <a:t>27</a:t>
            </a:fld>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3"/>
          <p:cNvSpPr>
            <a:spLocks noGrp="1" noChangeArrowheads="1"/>
          </p:cNvSpPr>
          <p:nvPr>
            <p:ph idx="1"/>
          </p:nvPr>
        </p:nvSpPr>
        <p:spPr>
          <a:xfrm>
            <a:off x="228600" y="1143000"/>
            <a:ext cx="8763000" cy="4638675"/>
          </a:xfrm>
        </p:spPr>
        <p:txBody>
          <a:bodyPr/>
          <a:lstStyle/>
          <a:p>
            <a:r>
              <a:rPr lang="en-US" dirty="0"/>
              <a:t>Ensures that the seller’s performance meets contractual requirements</a:t>
            </a:r>
          </a:p>
          <a:p>
            <a:r>
              <a:rPr lang="en-US" dirty="0"/>
              <a:t>Contracts are legal relationships, so it is important that legal and contracting professionals be involved in writing and administering contracts</a:t>
            </a:r>
          </a:p>
          <a:p>
            <a:r>
              <a:rPr lang="en-US" dirty="0"/>
              <a:t>It is critical that project managers and team members watch for </a:t>
            </a:r>
            <a:r>
              <a:rPr lang="en-US" b="1" dirty="0"/>
              <a:t>constructive change orders</a:t>
            </a:r>
            <a:r>
              <a:rPr lang="en-US" dirty="0"/>
              <a:t>, which are oral or written acts or omissions by someone with actual or apparent authority that can be construed to have the same effect as a written change order</a:t>
            </a:r>
          </a:p>
        </p:txBody>
      </p:sp>
      <p:sp>
        <p:nvSpPr>
          <p:cNvPr id="40962" name="Rectangle 2"/>
          <p:cNvSpPr>
            <a:spLocks noGrp="1" noChangeArrowheads="1"/>
          </p:cNvSpPr>
          <p:nvPr>
            <p:ph type="title"/>
          </p:nvPr>
        </p:nvSpPr>
        <p:spPr>
          <a:xfrm>
            <a:off x="381000" y="228600"/>
            <a:ext cx="8382000" cy="696913"/>
          </a:xfrm>
        </p:spPr>
        <p:txBody>
          <a:bodyPr>
            <a:normAutofit fontScale="90000"/>
          </a:bodyPr>
          <a:lstStyle/>
          <a:p>
            <a:r>
              <a:rPr lang="en-US" dirty="0" smtClean="0"/>
              <a:t>Controlling Procurements</a:t>
            </a:r>
          </a:p>
        </p:txBody>
      </p:sp>
      <p:sp>
        <p:nvSpPr>
          <p:cNvPr id="40965" name="Footer Placeholder 6"/>
          <p:cNvSpPr>
            <a:spLocks noGrp="1"/>
          </p:cNvSpPr>
          <p:nvPr>
            <p:ph type="ftr" sz="quarter" idx="10"/>
          </p:nvPr>
        </p:nvSpPr>
        <p:spPr bwMode="auto">
          <a:noFill/>
          <a:ln>
            <a:miter lim="800000"/>
            <a:headEnd/>
            <a:tailEnd/>
          </a:ln>
        </p:spPr>
        <p:txBody>
          <a:bodyPr/>
          <a:lstStyle/>
          <a:p>
            <a:r>
              <a:rPr lang="en-US" smtClean="0"/>
              <a:t>Information Technology Project Management, Seventh Edition</a:t>
            </a:r>
            <a:endParaRPr lang="en-US" dirty="0" smtClean="0"/>
          </a:p>
        </p:txBody>
      </p:sp>
      <p:sp>
        <p:nvSpPr>
          <p:cNvPr id="6" name="Slide Number Placeholder 5"/>
          <p:cNvSpPr>
            <a:spLocks noGrp="1"/>
          </p:cNvSpPr>
          <p:nvPr>
            <p:ph type="sldNum" sz="quarter" idx="11"/>
          </p:nvPr>
        </p:nvSpPr>
        <p:spPr/>
        <p:txBody>
          <a:bodyPr/>
          <a:lstStyle/>
          <a:p>
            <a:pPr>
              <a:defRPr/>
            </a:pPr>
            <a:fld id="{550A574B-4578-41CA-A94F-454DC323C4B8}" type="slidenum">
              <a:rPr lang="en-US" smtClean="0"/>
              <a:pPr>
                <a:defRPr/>
              </a:pPr>
              <a:t>28</a:t>
            </a:fld>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3"/>
          <p:cNvSpPr>
            <a:spLocks noGrp="1" noChangeArrowheads="1"/>
          </p:cNvSpPr>
          <p:nvPr>
            <p:ph idx="1"/>
          </p:nvPr>
        </p:nvSpPr>
        <p:spPr>
          <a:xfrm>
            <a:off x="609600" y="1066801"/>
            <a:ext cx="8305800" cy="4724399"/>
          </a:xfrm>
        </p:spPr>
        <p:txBody>
          <a:bodyPr/>
          <a:lstStyle/>
          <a:p>
            <a:r>
              <a:rPr lang="en-US" dirty="0"/>
              <a:t>Changes to any part of the project need to be reviewed, approved, and documented by the same people in the same way that the original part of the plan was approved</a:t>
            </a:r>
          </a:p>
          <a:p>
            <a:r>
              <a:rPr lang="en-US" dirty="0"/>
              <a:t>Evaluation of any change should include an impact analysis. How will the change affect the scope, time, cost, and quality of the goods or services being provided? </a:t>
            </a:r>
          </a:p>
          <a:p>
            <a:r>
              <a:rPr lang="en-US" dirty="0"/>
              <a:t>Changes must be documented in writing. Project team members should also document all important meetings and telephone phone calls</a:t>
            </a:r>
          </a:p>
          <a:p>
            <a:pPr marL="457200" indent="-457200">
              <a:lnSpc>
                <a:spcPct val="90000"/>
              </a:lnSpc>
            </a:pPr>
            <a:endParaRPr lang="en-US" sz="2600" dirty="0" smtClean="0"/>
          </a:p>
        </p:txBody>
      </p:sp>
      <p:sp>
        <p:nvSpPr>
          <p:cNvPr id="41986" name="Rectangle 2"/>
          <p:cNvSpPr>
            <a:spLocks noGrp="1" noChangeArrowheads="1"/>
          </p:cNvSpPr>
          <p:nvPr>
            <p:ph type="title"/>
          </p:nvPr>
        </p:nvSpPr>
        <p:spPr>
          <a:xfrm>
            <a:off x="381000" y="152400"/>
            <a:ext cx="8382000" cy="785812"/>
          </a:xfrm>
        </p:spPr>
        <p:txBody>
          <a:bodyPr>
            <a:normAutofit fontScale="90000"/>
          </a:bodyPr>
          <a:lstStyle/>
          <a:p>
            <a:r>
              <a:rPr lang="en-US" dirty="0" smtClean="0"/>
              <a:t>Suggestions for Change Control in Contracts</a:t>
            </a:r>
            <a:endParaRPr lang="en-US" sz="6000" dirty="0" smtClean="0"/>
          </a:p>
        </p:txBody>
      </p:sp>
      <p:sp>
        <p:nvSpPr>
          <p:cNvPr id="41989" name="Footer Placeholder 6"/>
          <p:cNvSpPr>
            <a:spLocks noGrp="1"/>
          </p:cNvSpPr>
          <p:nvPr>
            <p:ph type="ftr" sz="quarter" idx="10"/>
          </p:nvPr>
        </p:nvSpPr>
        <p:spPr bwMode="auto">
          <a:noFill/>
          <a:ln>
            <a:miter lim="800000"/>
            <a:headEnd/>
            <a:tailEnd/>
          </a:ln>
        </p:spPr>
        <p:txBody>
          <a:bodyPr/>
          <a:lstStyle/>
          <a:p>
            <a:r>
              <a:rPr lang="en-US" smtClean="0"/>
              <a:t>Information Technology Project Management, Seventh Edition</a:t>
            </a:r>
            <a:endParaRPr lang="en-US" dirty="0" smtClean="0"/>
          </a:p>
        </p:txBody>
      </p:sp>
      <p:sp>
        <p:nvSpPr>
          <p:cNvPr id="6" name="Slide Number Placeholder 5"/>
          <p:cNvSpPr>
            <a:spLocks noGrp="1"/>
          </p:cNvSpPr>
          <p:nvPr>
            <p:ph type="sldNum" sz="quarter" idx="11"/>
          </p:nvPr>
        </p:nvSpPr>
        <p:spPr/>
        <p:txBody>
          <a:bodyPr/>
          <a:lstStyle/>
          <a:p>
            <a:pPr>
              <a:defRPr/>
            </a:pPr>
            <a:fld id="{F96B980F-3402-4E3C-94E2-7FE3D52DC308}" type="slidenum">
              <a:rPr lang="en-US" smtClean="0"/>
              <a:pPr>
                <a:defRPr/>
              </a:pPr>
              <a:t>29</a:t>
            </a:fld>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3"/>
          <p:cNvSpPr>
            <a:spLocks noGrp="1" noChangeArrowheads="1"/>
          </p:cNvSpPr>
          <p:nvPr>
            <p:ph idx="1"/>
          </p:nvPr>
        </p:nvSpPr>
        <p:spPr>
          <a:xfrm>
            <a:off x="381000" y="1905000"/>
            <a:ext cx="8458200" cy="4267200"/>
          </a:xfrm>
        </p:spPr>
        <p:txBody>
          <a:bodyPr/>
          <a:lstStyle/>
          <a:p>
            <a:r>
              <a:rPr lang="en-US" b="1" dirty="0"/>
              <a:t>Procurement</a:t>
            </a:r>
            <a:r>
              <a:rPr lang="en-US" dirty="0"/>
              <a:t> means acquiring goods and/or services from an outside source</a:t>
            </a:r>
          </a:p>
          <a:p>
            <a:r>
              <a:rPr lang="en-US" dirty="0"/>
              <a:t>Other terms include purchasing and outsourcing</a:t>
            </a:r>
          </a:p>
          <a:p>
            <a:r>
              <a:rPr lang="en-US" dirty="0"/>
              <a:t>Experts predict that global spending on computer software and services will continue to grow</a:t>
            </a:r>
          </a:p>
          <a:p>
            <a:r>
              <a:rPr lang="en-US" dirty="0"/>
              <a:t>People continue to debate whether offshore     outsourcing helps their own country or not</a:t>
            </a:r>
          </a:p>
          <a:p>
            <a:endParaRPr lang="en-US" dirty="0"/>
          </a:p>
        </p:txBody>
      </p:sp>
      <p:sp>
        <p:nvSpPr>
          <p:cNvPr id="13314" name="Rectangle 2"/>
          <p:cNvSpPr>
            <a:spLocks noGrp="1" noChangeArrowheads="1"/>
          </p:cNvSpPr>
          <p:nvPr>
            <p:ph type="title"/>
          </p:nvPr>
        </p:nvSpPr>
        <p:spPr/>
        <p:txBody>
          <a:bodyPr>
            <a:normAutofit fontScale="90000"/>
          </a:bodyPr>
          <a:lstStyle/>
          <a:p>
            <a:r>
              <a:rPr lang="en-US" dirty="0" smtClean="0"/>
              <a:t>Importance of Project Procurement Management</a:t>
            </a:r>
          </a:p>
        </p:txBody>
      </p:sp>
      <p:sp>
        <p:nvSpPr>
          <p:cNvPr id="13317" name="Footer Placeholder 6"/>
          <p:cNvSpPr>
            <a:spLocks noGrp="1"/>
          </p:cNvSpPr>
          <p:nvPr>
            <p:ph type="ftr" sz="quarter" idx="10"/>
          </p:nvPr>
        </p:nvSpPr>
        <p:spPr bwMode="auto">
          <a:noFill/>
          <a:ln>
            <a:miter lim="800000"/>
            <a:headEnd/>
            <a:tailEnd/>
          </a:ln>
        </p:spPr>
        <p:txBody>
          <a:bodyPr/>
          <a:lstStyle/>
          <a:p>
            <a:r>
              <a:rPr lang="en-US" smtClean="0"/>
              <a:t>Information Technology Project Management, Seventh Edition</a:t>
            </a:r>
            <a:endParaRPr lang="en-US" dirty="0" smtClean="0"/>
          </a:p>
        </p:txBody>
      </p:sp>
      <p:sp>
        <p:nvSpPr>
          <p:cNvPr id="6" name="Slide Number Placeholder 5"/>
          <p:cNvSpPr>
            <a:spLocks noGrp="1"/>
          </p:cNvSpPr>
          <p:nvPr>
            <p:ph type="sldNum" sz="quarter" idx="11"/>
          </p:nvPr>
        </p:nvSpPr>
        <p:spPr/>
        <p:txBody>
          <a:bodyPr/>
          <a:lstStyle/>
          <a:p>
            <a:pPr>
              <a:defRPr/>
            </a:pPr>
            <a:fld id="{46EF83E1-3DA8-4C4C-8C87-390A2F6F4101}" type="slidenum">
              <a:rPr lang="en-US" smtClean="0"/>
              <a:pPr>
                <a:defRPr/>
              </a:pPr>
              <a:t>3</a:t>
            </a:fld>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3"/>
          <p:cNvSpPr>
            <a:spLocks noGrp="1" noChangeArrowheads="1"/>
          </p:cNvSpPr>
          <p:nvPr>
            <p:ph idx="1"/>
          </p:nvPr>
        </p:nvSpPr>
        <p:spPr>
          <a:xfrm>
            <a:off x="381000" y="1447800"/>
            <a:ext cx="8458200" cy="4572000"/>
          </a:xfrm>
        </p:spPr>
        <p:txBody>
          <a:bodyPr/>
          <a:lstStyle/>
          <a:p>
            <a:r>
              <a:rPr lang="en-US" dirty="0"/>
              <a:t>Project managers and teams should stay closely involved to make sure the new system will meet business needs and work in an operational environment</a:t>
            </a:r>
          </a:p>
          <a:p>
            <a:r>
              <a:rPr lang="en-US" dirty="0"/>
              <a:t>Have backup plans</a:t>
            </a:r>
          </a:p>
          <a:p>
            <a:r>
              <a:rPr lang="en-US" dirty="0"/>
              <a:t>Use tools and techniques, such as a contract change control system, buyer-conducted performance reviews, inspections and audits, and so on</a:t>
            </a:r>
          </a:p>
          <a:p>
            <a:endParaRPr lang="en-US" dirty="0" smtClean="0"/>
          </a:p>
        </p:txBody>
      </p:sp>
      <p:sp>
        <p:nvSpPr>
          <p:cNvPr id="43010" name="Rectangle 2"/>
          <p:cNvSpPr>
            <a:spLocks noGrp="1" noChangeArrowheads="1"/>
          </p:cNvSpPr>
          <p:nvPr>
            <p:ph type="title"/>
          </p:nvPr>
        </p:nvSpPr>
        <p:spPr/>
        <p:txBody>
          <a:bodyPr>
            <a:normAutofit fontScale="90000"/>
          </a:bodyPr>
          <a:lstStyle/>
          <a:p>
            <a:r>
              <a:rPr lang="en-US" dirty="0" smtClean="0"/>
              <a:t>Suggestions for Change Control in Contracts (cont’d)</a:t>
            </a:r>
          </a:p>
        </p:txBody>
      </p:sp>
      <p:sp>
        <p:nvSpPr>
          <p:cNvPr id="43013" name="Footer Placeholder 6"/>
          <p:cNvSpPr>
            <a:spLocks noGrp="1"/>
          </p:cNvSpPr>
          <p:nvPr>
            <p:ph type="ftr" sz="quarter" idx="10"/>
          </p:nvPr>
        </p:nvSpPr>
        <p:spPr bwMode="auto">
          <a:noFill/>
          <a:ln>
            <a:miter lim="800000"/>
            <a:headEnd/>
            <a:tailEnd/>
          </a:ln>
        </p:spPr>
        <p:txBody>
          <a:bodyPr/>
          <a:lstStyle/>
          <a:p>
            <a:r>
              <a:rPr lang="en-US" smtClean="0"/>
              <a:t>Information Technology Project Management, Seventh Edition</a:t>
            </a:r>
            <a:endParaRPr lang="en-US" dirty="0" smtClean="0"/>
          </a:p>
        </p:txBody>
      </p:sp>
      <p:sp>
        <p:nvSpPr>
          <p:cNvPr id="6" name="Slide Number Placeholder 5"/>
          <p:cNvSpPr>
            <a:spLocks noGrp="1"/>
          </p:cNvSpPr>
          <p:nvPr>
            <p:ph type="sldNum" sz="quarter" idx="11"/>
          </p:nvPr>
        </p:nvSpPr>
        <p:spPr/>
        <p:txBody>
          <a:bodyPr/>
          <a:lstStyle/>
          <a:p>
            <a:pPr>
              <a:defRPr/>
            </a:pPr>
            <a:fld id="{B2A571B9-1DD4-44AC-A52A-6BCC151BB728}" type="slidenum">
              <a:rPr lang="en-US" smtClean="0"/>
              <a:pPr>
                <a:defRPr/>
              </a:pPr>
              <a:t>30</a:t>
            </a:fld>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3"/>
          <p:cNvSpPr>
            <a:spLocks noGrp="1" noChangeArrowheads="1"/>
          </p:cNvSpPr>
          <p:nvPr>
            <p:ph idx="1"/>
          </p:nvPr>
        </p:nvSpPr>
        <p:spPr>
          <a:xfrm>
            <a:off x="381000" y="1371600"/>
            <a:ext cx="8458200" cy="4572000"/>
          </a:xfrm>
        </p:spPr>
        <p:txBody>
          <a:bodyPr/>
          <a:lstStyle/>
          <a:p>
            <a:r>
              <a:rPr lang="en-US" dirty="0"/>
              <a:t>Involves completing and settling contracts and resolving any open items</a:t>
            </a:r>
          </a:p>
          <a:p>
            <a:r>
              <a:rPr lang="en-US" dirty="0"/>
              <a:t>The project team should:</a:t>
            </a:r>
          </a:p>
          <a:p>
            <a:pPr marL="603250" lvl="2" indent="-255588">
              <a:spcBef>
                <a:spcPts val="400"/>
              </a:spcBef>
              <a:buSzPct val="68000"/>
              <a:buFont typeface="Wingdings 3" pitchFamily="18" charset="2"/>
              <a:buChar char=""/>
            </a:pPr>
            <a:r>
              <a:rPr lang="en-US" sz="2500" dirty="0"/>
              <a:t>Determine if all work was completed correctly and satisfactorily</a:t>
            </a:r>
          </a:p>
          <a:p>
            <a:pPr marL="603250" lvl="2" indent="-255588">
              <a:spcBef>
                <a:spcPts val="400"/>
              </a:spcBef>
              <a:buSzPct val="68000"/>
              <a:buFont typeface="Wingdings 3" pitchFamily="18" charset="2"/>
              <a:buChar char=""/>
            </a:pPr>
            <a:r>
              <a:rPr lang="en-US" sz="2500" dirty="0"/>
              <a:t>Update records to reflect final results</a:t>
            </a:r>
          </a:p>
          <a:p>
            <a:pPr marL="603250" lvl="2" indent="-255588">
              <a:spcBef>
                <a:spcPts val="400"/>
              </a:spcBef>
              <a:buSzPct val="68000"/>
              <a:buFont typeface="Wingdings 3" pitchFamily="18" charset="2"/>
              <a:buChar char=""/>
            </a:pPr>
            <a:r>
              <a:rPr lang="en-US" sz="2500" dirty="0"/>
              <a:t>Archive information for future use</a:t>
            </a:r>
          </a:p>
          <a:p>
            <a:r>
              <a:rPr lang="en-US" dirty="0"/>
              <a:t>The contract itself should include requirements for formal acceptance and closure</a:t>
            </a:r>
          </a:p>
        </p:txBody>
      </p:sp>
      <p:sp>
        <p:nvSpPr>
          <p:cNvPr id="45058" name="Rectangle 2"/>
          <p:cNvSpPr>
            <a:spLocks noGrp="1" noChangeArrowheads="1"/>
          </p:cNvSpPr>
          <p:nvPr>
            <p:ph type="title"/>
          </p:nvPr>
        </p:nvSpPr>
        <p:spPr>
          <a:xfrm>
            <a:off x="381000" y="274638"/>
            <a:ext cx="8305800" cy="868362"/>
          </a:xfrm>
        </p:spPr>
        <p:txBody>
          <a:bodyPr/>
          <a:lstStyle/>
          <a:p>
            <a:r>
              <a:rPr lang="en-US" dirty="0" smtClean="0"/>
              <a:t>Closing Procurements</a:t>
            </a:r>
          </a:p>
        </p:txBody>
      </p:sp>
      <p:sp>
        <p:nvSpPr>
          <p:cNvPr id="45061" name="Footer Placeholder 6"/>
          <p:cNvSpPr>
            <a:spLocks noGrp="1"/>
          </p:cNvSpPr>
          <p:nvPr>
            <p:ph type="ftr" sz="quarter" idx="10"/>
          </p:nvPr>
        </p:nvSpPr>
        <p:spPr bwMode="auto">
          <a:noFill/>
          <a:ln>
            <a:miter lim="800000"/>
            <a:headEnd/>
            <a:tailEnd/>
          </a:ln>
        </p:spPr>
        <p:txBody>
          <a:bodyPr/>
          <a:lstStyle/>
          <a:p>
            <a:r>
              <a:rPr lang="en-US" smtClean="0"/>
              <a:t>Information Technology Project Management, Seventh Edition</a:t>
            </a:r>
            <a:endParaRPr lang="en-US" dirty="0" smtClean="0"/>
          </a:p>
        </p:txBody>
      </p:sp>
      <p:sp>
        <p:nvSpPr>
          <p:cNvPr id="6" name="Slide Number Placeholder 5"/>
          <p:cNvSpPr>
            <a:spLocks noGrp="1"/>
          </p:cNvSpPr>
          <p:nvPr>
            <p:ph type="sldNum" sz="quarter" idx="11"/>
          </p:nvPr>
        </p:nvSpPr>
        <p:spPr/>
        <p:txBody>
          <a:bodyPr/>
          <a:lstStyle/>
          <a:p>
            <a:pPr>
              <a:defRPr/>
            </a:pPr>
            <a:fld id="{F4242A53-61F3-489D-84B9-2DA17E6ABBE8}" type="slidenum">
              <a:rPr lang="en-US" smtClean="0"/>
              <a:pPr>
                <a:defRPr/>
              </a:pPr>
              <a:t>31</a:t>
            </a:fld>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3"/>
          <p:cNvSpPr>
            <a:spLocks noGrp="1" noChangeArrowheads="1"/>
          </p:cNvSpPr>
          <p:nvPr>
            <p:ph idx="1"/>
          </p:nvPr>
        </p:nvSpPr>
        <p:spPr/>
        <p:txBody>
          <a:bodyPr/>
          <a:lstStyle/>
          <a:p>
            <a:r>
              <a:rPr lang="en-US" dirty="0"/>
              <a:t>Procurement audits identify lessons learned in the procurement process</a:t>
            </a:r>
          </a:p>
          <a:p>
            <a:r>
              <a:rPr lang="en-US" dirty="0"/>
              <a:t>Negotiated settlements help close contracts more smoothly</a:t>
            </a:r>
          </a:p>
          <a:p>
            <a:r>
              <a:rPr lang="en-US" dirty="0"/>
              <a:t>A records management system provides the ability to easily organize, find, and archive procurement-related documents</a:t>
            </a:r>
          </a:p>
        </p:txBody>
      </p:sp>
      <p:sp>
        <p:nvSpPr>
          <p:cNvPr id="46082" name="Rectangle 2"/>
          <p:cNvSpPr>
            <a:spLocks noGrp="1" noChangeArrowheads="1"/>
          </p:cNvSpPr>
          <p:nvPr>
            <p:ph type="title"/>
          </p:nvPr>
        </p:nvSpPr>
        <p:spPr/>
        <p:txBody>
          <a:bodyPr>
            <a:normAutofit fontScale="90000"/>
          </a:bodyPr>
          <a:lstStyle/>
          <a:p>
            <a:r>
              <a:rPr lang="en-US" dirty="0" smtClean="0"/>
              <a:t>Tools to Assist in Contract Closure</a:t>
            </a:r>
          </a:p>
        </p:txBody>
      </p:sp>
      <p:sp>
        <p:nvSpPr>
          <p:cNvPr id="46085" name="Footer Placeholder 6"/>
          <p:cNvSpPr>
            <a:spLocks noGrp="1"/>
          </p:cNvSpPr>
          <p:nvPr>
            <p:ph type="ftr" sz="quarter" idx="10"/>
          </p:nvPr>
        </p:nvSpPr>
        <p:spPr bwMode="auto">
          <a:noFill/>
          <a:ln>
            <a:miter lim="800000"/>
            <a:headEnd/>
            <a:tailEnd/>
          </a:ln>
        </p:spPr>
        <p:txBody>
          <a:bodyPr/>
          <a:lstStyle/>
          <a:p>
            <a:r>
              <a:rPr lang="en-US" smtClean="0"/>
              <a:t>Information Technology Project Management, Seventh Edition</a:t>
            </a:r>
            <a:endParaRPr lang="en-US" dirty="0" smtClean="0"/>
          </a:p>
        </p:txBody>
      </p:sp>
      <p:sp>
        <p:nvSpPr>
          <p:cNvPr id="6" name="Slide Number Placeholder 5"/>
          <p:cNvSpPr>
            <a:spLocks noGrp="1"/>
          </p:cNvSpPr>
          <p:nvPr>
            <p:ph type="sldNum" sz="quarter" idx="11"/>
          </p:nvPr>
        </p:nvSpPr>
        <p:spPr/>
        <p:txBody>
          <a:bodyPr/>
          <a:lstStyle/>
          <a:p>
            <a:pPr>
              <a:defRPr/>
            </a:pPr>
            <a:fld id="{AB41D879-114A-46FD-8B23-AACD62191462}" type="slidenum">
              <a:rPr lang="en-US" smtClean="0"/>
              <a:pPr>
                <a:defRPr/>
              </a:pPr>
              <a:t>32</a:t>
            </a:fld>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3"/>
          <p:cNvSpPr>
            <a:spLocks noGrp="1" noChangeArrowheads="1"/>
          </p:cNvSpPr>
          <p:nvPr>
            <p:ph idx="1"/>
          </p:nvPr>
        </p:nvSpPr>
        <p:spPr/>
        <p:txBody>
          <a:bodyPr/>
          <a:lstStyle/>
          <a:p>
            <a:r>
              <a:rPr lang="en-US" dirty="0" smtClean="0"/>
              <a:t>Project procurement management involves acquiring goods and services for a project from outside the performing organization</a:t>
            </a:r>
          </a:p>
          <a:p>
            <a:r>
              <a:rPr lang="en-US" dirty="0" smtClean="0"/>
              <a:t>Processes include:</a:t>
            </a:r>
          </a:p>
          <a:p>
            <a:pPr lvl="1"/>
            <a:r>
              <a:rPr lang="en-US" dirty="0" smtClean="0"/>
              <a:t>Plan procurement management</a:t>
            </a:r>
          </a:p>
          <a:p>
            <a:pPr lvl="1"/>
            <a:r>
              <a:rPr lang="en-US" dirty="0" smtClean="0"/>
              <a:t>Conduct procurements</a:t>
            </a:r>
          </a:p>
          <a:p>
            <a:pPr lvl="1"/>
            <a:r>
              <a:rPr lang="en-US" dirty="0" smtClean="0"/>
              <a:t>Control procurements</a:t>
            </a:r>
          </a:p>
          <a:p>
            <a:pPr lvl="1"/>
            <a:r>
              <a:rPr lang="en-US" dirty="0" smtClean="0"/>
              <a:t>Close procurements</a:t>
            </a:r>
          </a:p>
        </p:txBody>
      </p:sp>
      <p:sp>
        <p:nvSpPr>
          <p:cNvPr id="48130" name="Rectangle 2"/>
          <p:cNvSpPr>
            <a:spLocks noGrp="1" noChangeArrowheads="1"/>
          </p:cNvSpPr>
          <p:nvPr>
            <p:ph type="title"/>
          </p:nvPr>
        </p:nvSpPr>
        <p:spPr/>
        <p:txBody>
          <a:bodyPr/>
          <a:lstStyle/>
          <a:p>
            <a:r>
              <a:rPr lang="en-US" dirty="0" smtClean="0"/>
              <a:t>Chapter Summary</a:t>
            </a:r>
          </a:p>
        </p:txBody>
      </p:sp>
      <p:sp>
        <p:nvSpPr>
          <p:cNvPr id="48133" name="Footer Placeholder 6"/>
          <p:cNvSpPr>
            <a:spLocks noGrp="1"/>
          </p:cNvSpPr>
          <p:nvPr>
            <p:ph type="ftr" sz="quarter" idx="10"/>
          </p:nvPr>
        </p:nvSpPr>
        <p:spPr bwMode="auto">
          <a:noFill/>
          <a:ln>
            <a:miter lim="800000"/>
            <a:headEnd/>
            <a:tailEnd/>
          </a:ln>
        </p:spPr>
        <p:txBody>
          <a:bodyPr/>
          <a:lstStyle/>
          <a:p>
            <a:r>
              <a:rPr lang="en-US" smtClean="0"/>
              <a:t>Information Technology Project Management, Seventh Edition</a:t>
            </a:r>
            <a:endParaRPr lang="en-US" dirty="0" smtClean="0"/>
          </a:p>
        </p:txBody>
      </p:sp>
      <p:sp>
        <p:nvSpPr>
          <p:cNvPr id="6" name="Slide Number Placeholder 5"/>
          <p:cNvSpPr>
            <a:spLocks noGrp="1"/>
          </p:cNvSpPr>
          <p:nvPr>
            <p:ph type="sldNum" sz="quarter" idx="11"/>
          </p:nvPr>
        </p:nvSpPr>
        <p:spPr/>
        <p:txBody>
          <a:bodyPr/>
          <a:lstStyle/>
          <a:p>
            <a:pPr>
              <a:defRPr/>
            </a:pPr>
            <a:fld id="{1799F226-AC1A-4839-B9C3-156A3BD8E8B9}" type="slidenum">
              <a:rPr lang="en-US" smtClean="0"/>
              <a:pPr>
                <a:defRPr/>
              </a:pPr>
              <a:t>33</a:t>
            </a:fld>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3"/>
          <p:cNvSpPr>
            <a:spLocks noGrp="1" noChangeArrowheads="1"/>
          </p:cNvSpPr>
          <p:nvPr>
            <p:ph idx="1"/>
          </p:nvPr>
        </p:nvSpPr>
        <p:spPr>
          <a:xfrm>
            <a:off x="381000" y="990600"/>
            <a:ext cx="8458200" cy="5181600"/>
          </a:xfrm>
        </p:spPr>
        <p:txBody>
          <a:bodyPr/>
          <a:lstStyle/>
          <a:p>
            <a:pPr>
              <a:spcBef>
                <a:spcPct val="50000"/>
              </a:spcBef>
            </a:pPr>
            <a:r>
              <a:rPr lang="en-US" dirty="0" smtClean="0"/>
              <a:t>A</a:t>
            </a:r>
            <a:r>
              <a:rPr lang="en-US" b="1" dirty="0" smtClean="0"/>
              <a:t> contract </a:t>
            </a:r>
            <a:r>
              <a:rPr lang="en-US" dirty="0" smtClean="0"/>
              <a:t>is</a:t>
            </a:r>
            <a:r>
              <a:rPr lang="en-US" b="1" dirty="0" smtClean="0"/>
              <a:t> </a:t>
            </a:r>
            <a:r>
              <a:rPr lang="en-US" dirty="0" smtClean="0"/>
              <a:t>a mutually binding agreement that obligates the seller to provide the specified products or services and obligates the buyer to pay for them</a:t>
            </a:r>
          </a:p>
          <a:p>
            <a:pPr>
              <a:spcBef>
                <a:spcPct val="50000"/>
              </a:spcBef>
            </a:pPr>
            <a:r>
              <a:rPr lang="en-US" dirty="0" smtClean="0"/>
              <a:t>Contracts can clarify responsibilities and sharpen focus on key deliverables of a project</a:t>
            </a:r>
          </a:p>
          <a:p>
            <a:pPr>
              <a:spcBef>
                <a:spcPct val="50000"/>
              </a:spcBef>
            </a:pPr>
            <a:r>
              <a:rPr lang="en-US" dirty="0" smtClean="0"/>
              <a:t>Because contracts are legally binding, there is more accountability for delivering the work as stated in the contract</a:t>
            </a:r>
          </a:p>
          <a:p>
            <a:pPr>
              <a:spcBef>
                <a:spcPct val="50000"/>
              </a:spcBef>
            </a:pPr>
            <a:r>
              <a:rPr lang="en-US" dirty="0" smtClean="0"/>
              <a:t>A recent trend in outsourcing is the increasing size of contracts</a:t>
            </a:r>
          </a:p>
        </p:txBody>
      </p:sp>
      <p:sp>
        <p:nvSpPr>
          <p:cNvPr id="16386" name="Rectangle 2"/>
          <p:cNvSpPr>
            <a:spLocks noGrp="1" noChangeArrowheads="1"/>
          </p:cNvSpPr>
          <p:nvPr>
            <p:ph type="title"/>
          </p:nvPr>
        </p:nvSpPr>
        <p:spPr>
          <a:xfrm>
            <a:off x="381000" y="274638"/>
            <a:ext cx="8305800" cy="715962"/>
          </a:xfrm>
        </p:spPr>
        <p:txBody>
          <a:bodyPr>
            <a:normAutofit fontScale="90000"/>
          </a:bodyPr>
          <a:lstStyle/>
          <a:p>
            <a:r>
              <a:rPr lang="en-US" dirty="0" smtClean="0"/>
              <a:t>Contracts</a:t>
            </a:r>
          </a:p>
        </p:txBody>
      </p:sp>
      <p:sp>
        <p:nvSpPr>
          <p:cNvPr id="16389" name="Footer Placeholder 6"/>
          <p:cNvSpPr>
            <a:spLocks noGrp="1"/>
          </p:cNvSpPr>
          <p:nvPr>
            <p:ph type="ftr" sz="quarter" idx="10"/>
          </p:nvPr>
        </p:nvSpPr>
        <p:spPr bwMode="auto">
          <a:noFill/>
          <a:ln>
            <a:miter lim="800000"/>
            <a:headEnd/>
            <a:tailEnd/>
          </a:ln>
        </p:spPr>
        <p:txBody>
          <a:bodyPr/>
          <a:lstStyle/>
          <a:p>
            <a:r>
              <a:rPr lang="en-US" smtClean="0"/>
              <a:t>Information Technology Project Management, Seventh Edition</a:t>
            </a:r>
            <a:endParaRPr lang="en-US" dirty="0" smtClean="0"/>
          </a:p>
        </p:txBody>
      </p:sp>
      <p:sp>
        <p:nvSpPr>
          <p:cNvPr id="6" name="Slide Number Placeholder 5"/>
          <p:cNvSpPr>
            <a:spLocks noGrp="1"/>
          </p:cNvSpPr>
          <p:nvPr>
            <p:ph type="sldNum" sz="quarter" idx="11"/>
          </p:nvPr>
        </p:nvSpPr>
        <p:spPr/>
        <p:txBody>
          <a:bodyPr/>
          <a:lstStyle/>
          <a:p>
            <a:pPr>
              <a:defRPr/>
            </a:pPr>
            <a:fld id="{327C5BB0-5984-464F-87DA-578A2CB0E9EC}" type="slidenum">
              <a:rPr lang="en-US" smtClean="0"/>
              <a:pPr>
                <a:defRPr/>
              </a:pPr>
              <a:t>4</a:t>
            </a:fld>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3"/>
          <p:cNvSpPr>
            <a:spLocks noGrp="1" noChangeArrowheads="1"/>
          </p:cNvSpPr>
          <p:nvPr>
            <p:ph idx="1"/>
          </p:nvPr>
        </p:nvSpPr>
        <p:spPr>
          <a:xfrm>
            <a:off x="304800" y="1600200"/>
            <a:ext cx="8458200" cy="4572000"/>
          </a:xfrm>
        </p:spPr>
        <p:txBody>
          <a:bodyPr/>
          <a:lstStyle/>
          <a:p>
            <a:pPr marL="457200" indent="-457200">
              <a:lnSpc>
                <a:spcPct val="90000"/>
              </a:lnSpc>
            </a:pPr>
            <a:r>
              <a:rPr lang="en-US" b="1" dirty="0" smtClean="0"/>
              <a:t>Project procurement management</a:t>
            </a:r>
            <a:r>
              <a:rPr lang="en-US" dirty="0" smtClean="0"/>
              <a:t>: Acquiring goods and services for a project from outside the performing organization</a:t>
            </a:r>
          </a:p>
          <a:p>
            <a:pPr marL="457200" indent="-457200">
              <a:lnSpc>
                <a:spcPct val="90000"/>
              </a:lnSpc>
            </a:pPr>
            <a:r>
              <a:rPr lang="en-US" dirty="0" smtClean="0"/>
              <a:t>Processes include:</a:t>
            </a:r>
          </a:p>
          <a:p>
            <a:pPr marL="1027113" lvl="1" indent="-455613"/>
            <a:r>
              <a:rPr lang="en-US" b="1" dirty="0" smtClean="0"/>
              <a:t>Planning procurement management</a:t>
            </a:r>
            <a:r>
              <a:rPr lang="en-US" dirty="0" smtClean="0"/>
              <a:t>: Determining what to procure and when and how to do it</a:t>
            </a:r>
          </a:p>
          <a:p>
            <a:pPr marL="1027113" lvl="1" indent="-455613"/>
            <a:r>
              <a:rPr lang="en-US" b="1" dirty="0" smtClean="0"/>
              <a:t>Conducting procurements</a:t>
            </a:r>
            <a:r>
              <a:rPr lang="en-US" dirty="0" smtClean="0"/>
              <a:t>: O</a:t>
            </a:r>
            <a:r>
              <a:rPr lang="en-US" sz="2000" dirty="0" smtClean="0"/>
              <a:t>btaining seller responses, selecting sellers, and awarding contracts</a:t>
            </a:r>
          </a:p>
          <a:p>
            <a:pPr marL="1027113" lvl="1" indent="-455613"/>
            <a:r>
              <a:rPr lang="en-US" sz="2000" b="1" dirty="0" smtClean="0"/>
              <a:t>Controlling procurements</a:t>
            </a:r>
            <a:r>
              <a:rPr lang="en-US" sz="2000" dirty="0" smtClean="0"/>
              <a:t>:</a:t>
            </a:r>
            <a:r>
              <a:rPr lang="en-US" sz="2000" b="1" dirty="0" smtClean="0"/>
              <a:t> </a:t>
            </a:r>
            <a:r>
              <a:rPr lang="en-US" sz="2000" dirty="0" smtClean="0"/>
              <a:t>Managing relationships with sellers, monitoring contract performance, and making changes as needed</a:t>
            </a:r>
          </a:p>
          <a:p>
            <a:pPr marL="1027113" lvl="1" indent="-455613"/>
            <a:r>
              <a:rPr lang="en-US" sz="2000" b="1" dirty="0" smtClean="0"/>
              <a:t>Closing procurements</a:t>
            </a:r>
            <a:r>
              <a:rPr lang="en-US" sz="2000" dirty="0" smtClean="0"/>
              <a:t>: Completing and settling each contract or agreement, including resolving of any open items</a:t>
            </a:r>
            <a:endParaRPr lang="en-US" sz="2400" dirty="0" smtClean="0"/>
          </a:p>
        </p:txBody>
      </p:sp>
      <p:sp>
        <p:nvSpPr>
          <p:cNvPr id="18434" name="Rectangle 2"/>
          <p:cNvSpPr>
            <a:spLocks noGrp="1" noChangeArrowheads="1"/>
          </p:cNvSpPr>
          <p:nvPr>
            <p:ph type="title"/>
          </p:nvPr>
        </p:nvSpPr>
        <p:spPr/>
        <p:txBody>
          <a:bodyPr>
            <a:normAutofit fontScale="90000"/>
          </a:bodyPr>
          <a:lstStyle/>
          <a:p>
            <a:r>
              <a:rPr lang="en-US" dirty="0" smtClean="0"/>
              <a:t>Project Procurement Management Processes</a:t>
            </a:r>
          </a:p>
        </p:txBody>
      </p:sp>
      <p:sp>
        <p:nvSpPr>
          <p:cNvPr id="18437" name="Footer Placeholder 6"/>
          <p:cNvSpPr>
            <a:spLocks noGrp="1"/>
          </p:cNvSpPr>
          <p:nvPr>
            <p:ph type="ftr" sz="quarter" idx="10"/>
          </p:nvPr>
        </p:nvSpPr>
        <p:spPr bwMode="auto">
          <a:noFill/>
          <a:ln>
            <a:miter lim="800000"/>
            <a:headEnd/>
            <a:tailEnd/>
          </a:ln>
        </p:spPr>
        <p:txBody>
          <a:bodyPr/>
          <a:lstStyle/>
          <a:p>
            <a:r>
              <a:rPr lang="en-US" smtClean="0"/>
              <a:t>Information Technology Project Management, Seventh Edition</a:t>
            </a:r>
            <a:endParaRPr lang="en-US" dirty="0" smtClean="0"/>
          </a:p>
        </p:txBody>
      </p:sp>
      <p:sp>
        <p:nvSpPr>
          <p:cNvPr id="6" name="Slide Number Placeholder 5"/>
          <p:cNvSpPr>
            <a:spLocks noGrp="1"/>
          </p:cNvSpPr>
          <p:nvPr>
            <p:ph type="sldNum" sz="quarter" idx="11"/>
          </p:nvPr>
        </p:nvSpPr>
        <p:spPr/>
        <p:txBody>
          <a:bodyPr/>
          <a:lstStyle/>
          <a:p>
            <a:pPr>
              <a:defRPr/>
            </a:pPr>
            <a:fld id="{441A149B-F3CA-41E8-8298-59EC644AB5DF}" type="slidenum">
              <a:rPr lang="en-US" smtClean="0"/>
              <a:pPr>
                <a:defRPr/>
              </a:pPr>
              <a:t>5</a:t>
            </a:fld>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normAutofit fontScale="90000"/>
          </a:bodyPr>
          <a:lstStyle/>
          <a:p>
            <a:r>
              <a:rPr lang="en-US" dirty="0" smtClean="0"/>
              <a:t>Figure 12-1. Project Procurement Management Summary</a:t>
            </a:r>
          </a:p>
        </p:txBody>
      </p:sp>
      <p:sp>
        <p:nvSpPr>
          <p:cNvPr id="20483" name="Footer Placeholder 3"/>
          <p:cNvSpPr>
            <a:spLocks noGrp="1"/>
          </p:cNvSpPr>
          <p:nvPr>
            <p:ph type="ftr" sz="quarter" idx="10"/>
          </p:nvPr>
        </p:nvSpPr>
        <p:spPr bwMode="auto">
          <a:noFill/>
          <a:ln>
            <a:miter lim="800000"/>
            <a:headEnd/>
            <a:tailEnd/>
          </a:ln>
        </p:spPr>
        <p:txBody>
          <a:bodyPr/>
          <a:lstStyle/>
          <a:p>
            <a:r>
              <a:rPr lang="en-US" smtClean="0"/>
              <a:t>Information Technology Project Management, Seventh Edition</a:t>
            </a:r>
            <a:endParaRPr lang="en-US" dirty="0" smtClean="0"/>
          </a:p>
        </p:txBody>
      </p:sp>
      <p:sp>
        <p:nvSpPr>
          <p:cNvPr id="5" name="Slide Number Placeholder 4"/>
          <p:cNvSpPr>
            <a:spLocks noGrp="1"/>
          </p:cNvSpPr>
          <p:nvPr>
            <p:ph type="sldNum" sz="quarter" idx="11"/>
          </p:nvPr>
        </p:nvSpPr>
        <p:spPr/>
        <p:txBody>
          <a:bodyPr/>
          <a:lstStyle/>
          <a:p>
            <a:pPr>
              <a:defRPr/>
            </a:pPr>
            <a:fld id="{A9F5C3B9-A8C3-4146-B48A-C5A6FE1AF091}" type="slidenum">
              <a:rPr lang="en-US" smtClean="0"/>
              <a:pPr>
                <a:defRPr/>
              </a:pPr>
              <a:t>6</a:t>
            </a:fld>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400" y="1440375"/>
            <a:ext cx="7239000" cy="4971563"/>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3"/>
          <p:cNvSpPr>
            <a:spLocks noGrp="1" noChangeArrowheads="1"/>
          </p:cNvSpPr>
          <p:nvPr>
            <p:ph idx="1"/>
          </p:nvPr>
        </p:nvSpPr>
        <p:spPr>
          <a:xfrm>
            <a:off x="381000" y="1524000"/>
            <a:ext cx="8185150" cy="4267200"/>
          </a:xfrm>
        </p:spPr>
        <p:txBody>
          <a:bodyPr/>
          <a:lstStyle/>
          <a:p>
            <a:pPr marL="457200" indent="-457200">
              <a:spcBef>
                <a:spcPct val="100000"/>
              </a:spcBef>
            </a:pPr>
            <a:r>
              <a:rPr lang="en-US" dirty="0" smtClean="0"/>
              <a:t>Identifying which project needs can best be met by using products or services outside the organization</a:t>
            </a:r>
          </a:p>
          <a:p>
            <a:pPr marL="457200" indent="-457200">
              <a:spcBef>
                <a:spcPct val="100000"/>
              </a:spcBef>
            </a:pPr>
            <a:r>
              <a:rPr lang="en-US" dirty="0" smtClean="0"/>
              <a:t>If there is no need to buy any products or services from outside the organization, then there is no need to perform any of the other procurement management processes</a:t>
            </a:r>
          </a:p>
        </p:txBody>
      </p:sp>
      <p:sp>
        <p:nvSpPr>
          <p:cNvPr id="21506" name="Rectangle 2"/>
          <p:cNvSpPr>
            <a:spLocks noGrp="1" noChangeArrowheads="1"/>
          </p:cNvSpPr>
          <p:nvPr>
            <p:ph type="title"/>
          </p:nvPr>
        </p:nvSpPr>
        <p:spPr/>
        <p:txBody>
          <a:bodyPr>
            <a:normAutofit fontScale="90000"/>
          </a:bodyPr>
          <a:lstStyle/>
          <a:p>
            <a:r>
              <a:rPr lang="en-US" dirty="0" smtClean="0"/>
              <a:t>Planning Procurement Management</a:t>
            </a:r>
          </a:p>
        </p:txBody>
      </p:sp>
      <p:sp>
        <p:nvSpPr>
          <p:cNvPr id="21509" name="Footer Placeholder 6"/>
          <p:cNvSpPr>
            <a:spLocks noGrp="1"/>
          </p:cNvSpPr>
          <p:nvPr>
            <p:ph type="ftr" sz="quarter" idx="10"/>
          </p:nvPr>
        </p:nvSpPr>
        <p:spPr bwMode="auto">
          <a:noFill/>
          <a:ln>
            <a:miter lim="800000"/>
            <a:headEnd/>
            <a:tailEnd/>
          </a:ln>
        </p:spPr>
        <p:txBody>
          <a:bodyPr/>
          <a:lstStyle/>
          <a:p>
            <a:r>
              <a:rPr lang="en-US" smtClean="0"/>
              <a:t>Information Technology Project Management, Seventh Edition</a:t>
            </a:r>
            <a:endParaRPr lang="en-US" dirty="0" smtClean="0"/>
          </a:p>
        </p:txBody>
      </p:sp>
      <p:sp>
        <p:nvSpPr>
          <p:cNvPr id="6" name="Slide Number Placeholder 5"/>
          <p:cNvSpPr>
            <a:spLocks noGrp="1"/>
          </p:cNvSpPr>
          <p:nvPr>
            <p:ph type="sldNum" sz="quarter" idx="11"/>
          </p:nvPr>
        </p:nvSpPr>
        <p:spPr/>
        <p:txBody>
          <a:bodyPr/>
          <a:lstStyle/>
          <a:p>
            <a:pPr>
              <a:defRPr/>
            </a:pPr>
            <a:fld id="{F8CE13C7-C293-43D6-8B4C-4097BCDB0B5A}" type="slidenum">
              <a:rPr lang="en-US" smtClean="0"/>
              <a:pPr>
                <a:defRPr/>
              </a:pPr>
              <a:t>7</a:t>
            </a:fld>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3"/>
          <p:cNvSpPr>
            <a:spLocks noGrp="1" noChangeArrowheads="1"/>
          </p:cNvSpPr>
          <p:nvPr>
            <p:ph idx="1"/>
          </p:nvPr>
        </p:nvSpPr>
        <p:spPr>
          <a:xfrm>
            <a:off x="457200" y="762000"/>
            <a:ext cx="8458200" cy="5257800"/>
          </a:xfrm>
        </p:spPr>
        <p:txBody>
          <a:bodyPr/>
          <a:lstStyle/>
          <a:p>
            <a:pPr marL="457200" indent="-457200"/>
            <a:r>
              <a:rPr lang="en-US" sz="2600" dirty="0" smtClean="0"/>
              <a:t>Different types of contracts can be used in different situations:</a:t>
            </a:r>
          </a:p>
          <a:p>
            <a:pPr marL="1027113" lvl="1" indent="-455613"/>
            <a:r>
              <a:rPr lang="en-US" sz="2200" b="1" dirty="0" smtClean="0"/>
              <a:t>Fixed price </a:t>
            </a:r>
            <a:r>
              <a:rPr lang="en-US" sz="2200" dirty="0" smtClean="0"/>
              <a:t>or</a:t>
            </a:r>
            <a:r>
              <a:rPr lang="en-US" sz="2200" b="1" dirty="0" smtClean="0"/>
              <a:t> lump sum</a:t>
            </a:r>
            <a:r>
              <a:rPr lang="en-US" sz="2200" dirty="0" smtClean="0"/>
              <a:t> contracts: Involve a fixed total price for a well-defined product or service</a:t>
            </a:r>
          </a:p>
          <a:p>
            <a:pPr marL="1027113" lvl="1" indent="-455613"/>
            <a:r>
              <a:rPr lang="en-US" sz="2200" b="1" dirty="0" smtClean="0"/>
              <a:t>Cost reimbursable</a:t>
            </a:r>
            <a:r>
              <a:rPr lang="en-US" sz="2200" dirty="0" smtClean="0"/>
              <a:t> contracts: Involve payment to the seller for direct and indirect costs</a:t>
            </a:r>
          </a:p>
          <a:p>
            <a:pPr marL="1027113" lvl="1" indent="-455613"/>
            <a:r>
              <a:rPr lang="en-US" sz="2200" b="1" dirty="0" smtClean="0"/>
              <a:t>Time and material</a:t>
            </a:r>
            <a:r>
              <a:rPr lang="en-US" sz="2200" dirty="0" smtClean="0"/>
              <a:t> contracts: Hybrid of both fixed price and cost reimbursable contracts, often used by consultants</a:t>
            </a:r>
          </a:p>
          <a:p>
            <a:pPr marL="1027113" lvl="1" indent="-455613"/>
            <a:r>
              <a:rPr lang="en-US" sz="2200" b="1" dirty="0" smtClean="0"/>
              <a:t>Unit price</a:t>
            </a:r>
            <a:r>
              <a:rPr lang="en-US" sz="2200" dirty="0" smtClean="0"/>
              <a:t> contracts: Require the buyer to pay the seller a predetermined amount per unit of service</a:t>
            </a:r>
            <a:endParaRPr lang="en-US" dirty="0" smtClean="0"/>
          </a:p>
          <a:p>
            <a:pPr marL="457200" indent="-457200"/>
            <a:r>
              <a:rPr lang="en-US" sz="2600" dirty="0" smtClean="0"/>
              <a:t>A single contract can actually include all four of these categories, if it makes sense for that particular procurement</a:t>
            </a:r>
          </a:p>
        </p:txBody>
      </p:sp>
      <p:sp>
        <p:nvSpPr>
          <p:cNvPr id="26626" name="Rectangle 2"/>
          <p:cNvSpPr>
            <a:spLocks noGrp="1" noChangeArrowheads="1"/>
          </p:cNvSpPr>
          <p:nvPr>
            <p:ph type="title"/>
          </p:nvPr>
        </p:nvSpPr>
        <p:spPr>
          <a:xfrm>
            <a:off x="381000" y="0"/>
            <a:ext cx="8305800" cy="639762"/>
          </a:xfrm>
        </p:spPr>
        <p:txBody>
          <a:bodyPr>
            <a:normAutofit fontScale="90000"/>
          </a:bodyPr>
          <a:lstStyle/>
          <a:p>
            <a:r>
              <a:rPr lang="en-US" dirty="0" smtClean="0"/>
              <a:t>Types of Contracts</a:t>
            </a:r>
          </a:p>
        </p:txBody>
      </p:sp>
      <p:sp>
        <p:nvSpPr>
          <p:cNvPr id="26629" name="Footer Placeholder 6"/>
          <p:cNvSpPr>
            <a:spLocks noGrp="1"/>
          </p:cNvSpPr>
          <p:nvPr>
            <p:ph type="ftr" sz="quarter" idx="10"/>
          </p:nvPr>
        </p:nvSpPr>
        <p:spPr bwMode="auto">
          <a:noFill/>
          <a:ln>
            <a:miter lim="800000"/>
            <a:headEnd/>
            <a:tailEnd/>
          </a:ln>
        </p:spPr>
        <p:txBody>
          <a:bodyPr/>
          <a:lstStyle/>
          <a:p>
            <a:r>
              <a:rPr lang="en-US" smtClean="0"/>
              <a:t>Information Technology Project Management, Seventh Edition</a:t>
            </a:r>
            <a:endParaRPr lang="en-US" dirty="0" smtClean="0"/>
          </a:p>
        </p:txBody>
      </p:sp>
      <p:sp>
        <p:nvSpPr>
          <p:cNvPr id="6" name="Slide Number Placeholder 5"/>
          <p:cNvSpPr>
            <a:spLocks noGrp="1"/>
          </p:cNvSpPr>
          <p:nvPr>
            <p:ph type="sldNum" sz="quarter" idx="11"/>
          </p:nvPr>
        </p:nvSpPr>
        <p:spPr/>
        <p:txBody>
          <a:bodyPr/>
          <a:lstStyle/>
          <a:p>
            <a:pPr>
              <a:defRPr/>
            </a:pPr>
            <a:fld id="{82E26BC9-F9A8-4A6E-A138-D302D1637725}" type="slidenum">
              <a:rPr lang="en-US" smtClean="0"/>
              <a:pPr>
                <a:defRPr/>
              </a:pPr>
              <a:t>8</a:t>
            </a:fld>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Content Placeholder 2"/>
          <p:cNvSpPr>
            <a:spLocks noGrp="1"/>
          </p:cNvSpPr>
          <p:nvPr>
            <p:ph idx="1"/>
          </p:nvPr>
        </p:nvSpPr>
        <p:spPr>
          <a:xfrm>
            <a:off x="381000" y="1524000"/>
            <a:ext cx="8534400" cy="4572000"/>
          </a:xfrm>
        </p:spPr>
        <p:txBody>
          <a:bodyPr/>
          <a:lstStyle/>
          <a:p>
            <a:r>
              <a:rPr lang="en-US" dirty="0" smtClean="0"/>
              <a:t>The </a:t>
            </a:r>
            <a:r>
              <a:rPr lang="en-US" b="1" dirty="0" smtClean="0"/>
              <a:t>Point of Total Assumption (PTA) </a:t>
            </a:r>
            <a:r>
              <a:rPr lang="en-US" dirty="0" smtClean="0"/>
              <a:t>is the cost at which the contractor assumes total responsibility for each additional dollar of contract cost</a:t>
            </a:r>
          </a:p>
          <a:p>
            <a:r>
              <a:rPr lang="en-US" dirty="0" smtClean="0"/>
              <a:t>Contractors do not want to reach the point of total assumption, because it hurts them financially, so they have an incentive to prevent cost overruns</a:t>
            </a:r>
          </a:p>
          <a:p>
            <a:r>
              <a:rPr lang="en-US" dirty="0" smtClean="0"/>
              <a:t>The PTA is calculated with the following formula:</a:t>
            </a:r>
          </a:p>
          <a:p>
            <a:pPr>
              <a:buFont typeface="Wingdings 2" pitchFamily="18" charset="2"/>
              <a:buNone/>
            </a:pPr>
            <a:r>
              <a:rPr lang="en-US" sz="2000" dirty="0" smtClean="0"/>
              <a:t>     PTA = (ceiling price – target price)/buyer share + target cost</a:t>
            </a:r>
          </a:p>
          <a:p>
            <a:endParaRPr lang="en-US" dirty="0" smtClean="0"/>
          </a:p>
        </p:txBody>
      </p:sp>
      <p:sp>
        <p:nvSpPr>
          <p:cNvPr id="27650" name="Title 1"/>
          <p:cNvSpPr>
            <a:spLocks noGrp="1"/>
          </p:cNvSpPr>
          <p:nvPr>
            <p:ph type="title"/>
          </p:nvPr>
        </p:nvSpPr>
        <p:spPr/>
        <p:txBody>
          <a:bodyPr/>
          <a:lstStyle/>
          <a:p>
            <a:r>
              <a:rPr lang="en-US" dirty="0" smtClean="0"/>
              <a:t>Point of Total Assumption</a:t>
            </a:r>
          </a:p>
        </p:txBody>
      </p:sp>
      <p:sp>
        <p:nvSpPr>
          <p:cNvPr id="27652" name="Footer Placeholder 3"/>
          <p:cNvSpPr>
            <a:spLocks noGrp="1"/>
          </p:cNvSpPr>
          <p:nvPr>
            <p:ph type="ftr" sz="quarter" idx="10"/>
          </p:nvPr>
        </p:nvSpPr>
        <p:spPr bwMode="auto">
          <a:noFill/>
          <a:ln>
            <a:miter lim="800000"/>
            <a:headEnd/>
            <a:tailEnd/>
          </a:ln>
        </p:spPr>
        <p:txBody>
          <a:bodyPr/>
          <a:lstStyle/>
          <a:p>
            <a:r>
              <a:rPr lang="en-US" smtClean="0"/>
              <a:t>Information Technology Project Management, Seventh Edition</a:t>
            </a:r>
            <a:endParaRPr lang="en-US" dirty="0" smtClean="0"/>
          </a:p>
        </p:txBody>
      </p:sp>
      <p:sp>
        <p:nvSpPr>
          <p:cNvPr id="5" name="Slide Number Placeholder 4"/>
          <p:cNvSpPr>
            <a:spLocks noGrp="1"/>
          </p:cNvSpPr>
          <p:nvPr>
            <p:ph type="sldNum" sz="quarter" idx="11"/>
          </p:nvPr>
        </p:nvSpPr>
        <p:spPr/>
        <p:txBody>
          <a:bodyPr/>
          <a:lstStyle/>
          <a:p>
            <a:pPr>
              <a:defRPr/>
            </a:pPr>
            <a:fld id="{D654DA23-019E-41D0-B852-ED1B746DB250}" type="slidenum">
              <a:rPr lang="en-US" smtClean="0"/>
              <a:pPr>
                <a:defRPr/>
              </a:pPr>
              <a:t>9</a:t>
            </a:fld>
            <a:endParaRPr lang="en-US" dirty="0"/>
          </a:p>
        </p:txBody>
      </p:sp>
    </p:spTree>
  </p:cSld>
  <p:clrMapOvr>
    <a:masterClrMapping/>
  </p:clrMapOvr>
  <p:timing>
    <p:tnLst>
      <p:par>
        <p:cTn id="1" dur="indefinite" restart="never" nodeType="tmRoot"/>
      </p:par>
    </p:tnLst>
  </p:timing>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eme1">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2.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3.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4.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docProps/app.xml><?xml version="1.0" encoding="utf-8"?>
<Properties xmlns="http://schemas.openxmlformats.org/officeDocument/2006/extended-properties" xmlns:vt="http://schemas.openxmlformats.org/officeDocument/2006/docPropsVTypes">
  <Template/>
  <TotalTime>2132</TotalTime>
  <Words>1979</Words>
  <Application>Microsoft Office PowerPoint</Application>
  <PresentationFormat>On-screen Show (4:3)</PresentationFormat>
  <Paragraphs>209</Paragraphs>
  <Slides>33</Slides>
  <Notes>1</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33</vt:i4>
      </vt:variant>
    </vt:vector>
  </HeadingPairs>
  <TitlesOfParts>
    <vt:vector size="44" baseType="lpstr">
      <vt:lpstr>Arial</vt:lpstr>
      <vt:lpstr>Arial Rounded MT Bold</vt:lpstr>
      <vt:lpstr>Calibri</vt:lpstr>
      <vt:lpstr>Lucida Sans Unicode</vt:lpstr>
      <vt:lpstr>Times New Roman</vt:lpstr>
      <vt:lpstr>Verdana</vt:lpstr>
      <vt:lpstr>Wingdings</vt:lpstr>
      <vt:lpstr>Wingdings 2</vt:lpstr>
      <vt:lpstr>Wingdings 3</vt:lpstr>
      <vt:lpstr>Custom Design</vt:lpstr>
      <vt:lpstr>Theme1</vt:lpstr>
      <vt:lpstr>Chapter 12: Project Procurement Management</vt:lpstr>
      <vt:lpstr>Learning Objectives</vt:lpstr>
      <vt:lpstr>Importance of Project Procurement Management</vt:lpstr>
      <vt:lpstr>Contracts</vt:lpstr>
      <vt:lpstr>Project Procurement Management Processes</vt:lpstr>
      <vt:lpstr>Figure 12-1. Project Procurement Management Summary</vt:lpstr>
      <vt:lpstr>Planning Procurement Management</vt:lpstr>
      <vt:lpstr>Types of Contracts</vt:lpstr>
      <vt:lpstr>Point of Total Assumption</vt:lpstr>
      <vt:lpstr>PowerPoint Presentation</vt:lpstr>
      <vt:lpstr>Cost Reimbursable Contracts</vt:lpstr>
      <vt:lpstr>Figure 12-2. Contract Types Versus Risk</vt:lpstr>
      <vt:lpstr>Media Snapshot</vt:lpstr>
      <vt:lpstr>Contract Clauses</vt:lpstr>
      <vt:lpstr>Tools and Techniques for Planning Purchases and Acquisitions</vt:lpstr>
      <vt:lpstr>Make-or-Buy Example</vt:lpstr>
      <vt:lpstr>Make-or Buy Solution</vt:lpstr>
      <vt:lpstr>Procurement Management Plan</vt:lpstr>
      <vt:lpstr>Contract Statement of Work (SOW)</vt:lpstr>
      <vt:lpstr>Figure 12-3. Statement of Work (SOW) Template</vt:lpstr>
      <vt:lpstr>Procurement Documents</vt:lpstr>
      <vt:lpstr>Figure 12-4. Request for Proposal (RFP) Template</vt:lpstr>
      <vt:lpstr>Source Selection Criteria</vt:lpstr>
      <vt:lpstr>Conducting Procurements</vt:lpstr>
      <vt:lpstr>Approaches for Procurement</vt:lpstr>
      <vt:lpstr>Figure 12-5. Sample Proposal Evaluation Sheet</vt:lpstr>
      <vt:lpstr>Seller Selection</vt:lpstr>
      <vt:lpstr>Controlling Procurements</vt:lpstr>
      <vt:lpstr>Suggestions for Change Control in Contracts</vt:lpstr>
      <vt:lpstr>Suggestions for Change Control in Contracts (cont’d)</vt:lpstr>
      <vt:lpstr>Closing Procurements</vt:lpstr>
      <vt:lpstr>Tools to Assist in Contract Closure</vt:lpstr>
      <vt:lpstr>Chapter Summary</vt:lpstr>
    </vt:vector>
  </TitlesOfParts>
  <Company>Augsburg College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Information  Technology</dc:creator>
  <cp:lastModifiedBy>Đặng Thị Thu Hà</cp:lastModifiedBy>
  <cp:revision>162</cp:revision>
  <dcterms:created xsi:type="dcterms:W3CDTF">2001-07-05T23:10:12Z</dcterms:created>
  <dcterms:modified xsi:type="dcterms:W3CDTF">2021-11-04T03:25:08Z</dcterms:modified>
</cp:coreProperties>
</file>