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9" r:id="rId3"/>
    <p:sldId id="340" r:id="rId4"/>
    <p:sldId id="341" r:id="rId5"/>
    <p:sldId id="343" r:id="rId6"/>
    <p:sldId id="271" r:id="rId7"/>
    <p:sldId id="326" r:id="rId8"/>
    <p:sldId id="325" r:id="rId9"/>
    <p:sldId id="327" r:id="rId10"/>
    <p:sldId id="339" r:id="rId11"/>
    <p:sldId id="344" r:id="rId12"/>
    <p:sldId id="346" r:id="rId13"/>
    <p:sldId id="337" r:id="rId14"/>
    <p:sldId id="336" r:id="rId15"/>
    <p:sldId id="335" r:id="rId16"/>
    <p:sldId id="334" r:id="rId17"/>
    <p:sldId id="331" r:id="rId18"/>
    <p:sldId id="329" r:id="rId19"/>
    <p:sldId id="345" r:id="rId20"/>
    <p:sldId id="298" r:id="rId21"/>
    <p:sldId id="28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3C1C2"/>
    <a:srgbClr val="A1D4D9"/>
    <a:srgbClr val="FACFBC"/>
    <a:srgbClr val="FDD0CF"/>
    <a:srgbClr val="FD706F"/>
    <a:srgbClr val="DCC8C7"/>
    <a:srgbClr val="FC827A"/>
    <a:srgbClr val="F97B6F"/>
    <a:srgbClr val="FF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824" autoAdjust="0"/>
  </p:normalViewPr>
  <p:slideViewPr>
    <p:cSldViewPr snapToGrid="0" showGuides="1">
      <p:cViewPr varScale="1">
        <p:scale>
          <a:sx n="119" d="100"/>
          <a:sy n="119" d="100"/>
        </p:scale>
        <p:origin x="2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7F864-E3D1-4EDB-AA9E-A55AF7E95C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C25B-7612-41EA-8BA2-AED3A632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0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3C25B-7612-41EA-8BA2-AED3A63210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1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3C25B-7612-41EA-8BA2-AED3A63210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6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3C25B-7612-41EA-8BA2-AED3A63210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8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312123" y="2300668"/>
            <a:ext cx="1724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Donut</a:t>
            </a:r>
            <a:endParaRPr kumimoji="1" lang="ja-JP" altLang="en-US" sz="4400" b="1" spc="-1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244BB6-D350-41F4-A7FC-79AB20B18A92}"/>
              </a:ext>
            </a:extLst>
          </p:cNvPr>
          <p:cNvSpPr/>
          <p:nvPr/>
        </p:nvSpPr>
        <p:spPr>
          <a:xfrm>
            <a:off x="4584138" y="5055486"/>
            <a:ext cx="3661954" cy="1280160"/>
          </a:xfrm>
          <a:prstGeom prst="rect">
            <a:avLst/>
          </a:prstGeom>
          <a:noFill/>
          <a:ln>
            <a:solidFill>
              <a:srgbClr val="F86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7F7F7"/>
                </a:solidFill>
                <a:latin typeface="Arial Rounded MT Bold" panose="020F0704030504030204" pitchFamily="34" charset="0"/>
              </a:rPr>
              <a:t>1924015  </a:t>
            </a:r>
            <a:r>
              <a:rPr kumimoji="1" lang="ko-KR" altLang="en-US" sz="2000" b="1" dirty="0">
                <a:solidFill>
                  <a:srgbClr val="F7F7F7"/>
                </a:solidFill>
                <a:latin typeface="Arial Rounded MT Bold" panose="020F0704030504030204" pitchFamily="34" charset="0"/>
              </a:rPr>
              <a:t>남주희</a:t>
            </a:r>
            <a:endParaRPr kumimoji="1" lang="en-US" altLang="ko-KR" sz="2000" b="1" dirty="0">
              <a:solidFill>
                <a:srgbClr val="F7F7F7"/>
              </a:solidFill>
              <a:latin typeface="Arial Rounded MT Bold" panose="020F0704030504030204" pitchFamily="34" charset="0"/>
            </a:endParaRPr>
          </a:p>
          <a:p>
            <a:pPr algn="ctr"/>
            <a:endParaRPr kumimoji="1" lang="en-US" altLang="ko-KR" sz="800" b="1" dirty="0">
              <a:solidFill>
                <a:srgbClr val="F7F7F7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altLang="ko-KR" sz="2000" b="1" dirty="0">
                <a:solidFill>
                  <a:srgbClr val="F7F7F7"/>
                </a:solidFill>
                <a:latin typeface="Arial Rounded MT Bold" panose="020F0704030504030204" pitchFamily="34" charset="0"/>
              </a:rPr>
              <a:t>1924033  </a:t>
            </a:r>
            <a:r>
              <a:rPr lang="ko-KR" altLang="en-US" sz="2000" b="1" dirty="0" err="1">
                <a:solidFill>
                  <a:srgbClr val="F7F7F7"/>
                </a:solidFill>
                <a:latin typeface="Arial Rounded MT Bold" panose="020F0704030504030204" pitchFamily="34" charset="0"/>
              </a:rPr>
              <a:t>오현지</a:t>
            </a:r>
            <a:endParaRPr lang="en-US" altLang="ko-KR" sz="2000" b="1" dirty="0">
              <a:solidFill>
                <a:srgbClr val="F7F7F7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altLang="ko-KR" sz="800" b="1" dirty="0">
              <a:solidFill>
                <a:srgbClr val="F7F7F7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kumimoji="1" lang="en-US" altLang="ko-KR" sz="2000" b="1" dirty="0">
                <a:solidFill>
                  <a:srgbClr val="F7F7F7"/>
                </a:solidFill>
                <a:latin typeface="Arial Rounded MT Bold" panose="020F0704030504030204" pitchFamily="34" charset="0"/>
              </a:rPr>
              <a:t>1924064  </a:t>
            </a:r>
            <a:r>
              <a:rPr kumimoji="1" lang="ko-KR" altLang="en-US" sz="2000" b="1" dirty="0">
                <a:solidFill>
                  <a:srgbClr val="F7F7F7"/>
                </a:solidFill>
                <a:latin typeface="Arial Rounded MT Bold" panose="020F0704030504030204" pitchFamily="34" charset="0"/>
              </a:rPr>
              <a:t>홍서영</a:t>
            </a: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62544D89-A119-48CA-ABBA-A5452B883176}"/>
              </a:ext>
            </a:extLst>
          </p:cNvPr>
          <p:cNvSpPr txBox="1"/>
          <p:nvPr/>
        </p:nvSpPr>
        <p:spPr>
          <a:xfrm>
            <a:off x="6366224" y="3070109"/>
            <a:ext cx="3615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 </a:t>
            </a:r>
            <a:r>
              <a:rPr kumimoji="1" lang="en-US" altLang="ja-JP" sz="3200" b="1" spc="-15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DONe</a:t>
            </a:r>
            <a:r>
              <a:rPr kumimoji="1" lang="en-US" altLang="ja-JP" sz="32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</a:t>
            </a:r>
            <a:r>
              <a:rPr kumimoji="1" lang="en-US" altLang="ja-JP" sz="3200" b="1" spc="-15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yoU</a:t>
            </a:r>
            <a:r>
              <a:rPr kumimoji="1" lang="en-US" altLang="ja-JP" sz="32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Trust )</a:t>
            </a:r>
            <a:endParaRPr kumimoji="1" lang="ja-JP" altLang="en-US" sz="3200" b="1" spc="-1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61849" y="1703783"/>
            <a:ext cx="3087757" cy="3087757"/>
          </a:xfrm>
          <a:prstGeom prst="rect">
            <a:avLst/>
          </a:prstGeom>
          <a:solidFill>
            <a:srgbClr val="FC827A"/>
          </a:solidFill>
          <a:ln w="152400">
            <a:solidFill>
              <a:srgbClr val="FF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4C96D3-EE42-4049-A99F-EF1BAF45F3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67" y="2107401"/>
            <a:ext cx="2280520" cy="22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778598" y="4972861"/>
            <a:ext cx="930733" cy="1758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9331" y="4711251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카카오 </a:t>
            </a:r>
            <a:r>
              <a:rPr lang="en-US" altLang="ko-KR" sz="1400" b="1" dirty="0">
                <a:latin typeface="+mn-ea"/>
              </a:rPr>
              <a:t>API</a:t>
            </a:r>
            <a:r>
              <a:rPr lang="ko-KR" altLang="en-US" sz="1400" b="1" dirty="0">
                <a:latin typeface="+mn-ea"/>
              </a:rPr>
              <a:t>를 이용한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로그인 구현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071616" y="3871188"/>
            <a:ext cx="930733" cy="1758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4035" y="3717299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사용자 데이터 수집 동의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A446A03-1F5C-4AE5-B91E-2AF873516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1" t="-745" r="1541" b="42553"/>
          <a:stretch/>
        </p:blipFill>
        <p:spPr>
          <a:xfrm>
            <a:off x="2519946" y="1090478"/>
            <a:ext cx="6876400" cy="53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3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5EBD6CA-D7B8-490F-B4AC-67D24A517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99" y="1146567"/>
            <a:ext cx="2986875" cy="531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44D417-3101-418D-AE85-489DA3D492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16" y="1146567"/>
            <a:ext cx="2986876" cy="531000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778598" y="4972861"/>
            <a:ext cx="930733" cy="1758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9331" y="4711251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카카오 </a:t>
            </a:r>
            <a:r>
              <a:rPr lang="en-US" altLang="ko-KR" sz="1400" b="1" dirty="0">
                <a:latin typeface="+mn-ea"/>
              </a:rPr>
              <a:t>API</a:t>
            </a:r>
            <a:r>
              <a:rPr lang="ko-KR" altLang="en-US" sz="1400" b="1" dirty="0">
                <a:latin typeface="+mn-ea"/>
              </a:rPr>
              <a:t>를 이용한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로그인 구현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071616" y="3871188"/>
            <a:ext cx="930733" cy="1758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4035" y="3717299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사용자 데이터 수집 동의</a:t>
            </a:r>
          </a:p>
        </p:txBody>
      </p:sp>
    </p:spTree>
    <p:extLst>
      <p:ext uri="{BB962C8B-B14F-4D97-AF65-F5344CB8AC3E}">
        <p14:creationId xmlns:p14="http://schemas.microsoft.com/office/powerpoint/2010/main" val="51855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E12A4794-1B30-4103-9EDA-C1BCF004A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59" y="989368"/>
            <a:ext cx="3026930" cy="5381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DCADB5-E66E-4C19-B21E-C5C49A143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21" y="989368"/>
            <a:ext cx="3026930" cy="5381209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DF28C-A648-4A6C-A558-5C2DEB53CB03}"/>
              </a:ext>
            </a:extLst>
          </p:cNvPr>
          <p:cNvSpPr txBox="1"/>
          <p:nvPr/>
        </p:nvSpPr>
        <p:spPr>
          <a:xfrm>
            <a:off x="-268470" y="3818683"/>
            <a:ext cx="31279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dirty="0">
                <a:cs typeface="Arial"/>
              </a:rPr>
              <a:t>친구목록에 친구 프로필 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0BBE7-C57B-49BC-BBD3-FE3A22CA43FB}"/>
              </a:ext>
            </a:extLst>
          </p:cNvPr>
          <p:cNvSpPr txBox="1"/>
          <p:nvPr/>
        </p:nvSpPr>
        <p:spPr>
          <a:xfrm>
            <a:off x="9339289" y="3249652"/>
            <a:ext cx="2780923" cy="903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b="1" dirty="0"/>
              <a:t>아래에서 위로 </a:t>
            </a:r>
            <a:r>
              <a:rPr lang="ko-KR" altLang="en-US" sz="1400" b="1" dirty="0" err="1"/>
              <a:t>스와이프시</a:t>
            </a:r>
            <a:r>
              <a:rPr lang="ko-KR" altLang="en-US" sz="1400" b="1" dirty="0"/>
              <a:t> </a:t>
            </a:r>
            <a:endParaRPr lang="ko-KR" b="1" dirty="0">
              <a:cs typeface="Arial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b="1" dirty="0"/>
              <a:t>친구 추가된 모든 친구들의 </a:t>
            </a:r>
            <a:endParaRPr lang="ko-KR" b="1" dirty="0"/>
          </a:p>
          <a:p>
            <a:pPr algn="ctr">
              <a:lnSpc>
                <a:spcPct val="130000"/>
              </a:lnSpc>
            </a:pPr>
            <a:r>
              <a:rPr lang="ko-KR" altLang="en-US" sz="1400" b="1" dirty="0"/>
              <a:t>프로필 확인 가능</a:t>
            </a:r>
            <a:endParaRPr lang="ko-KR" b="1" dirty="0">
              <a:cs typeface="Arial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D19CE7-0151-4EF1-BCC4-F80407B868B4}"/>
              </a:ext>
            </a:extLst>
          </p:cNvPr>
          <p:cNvCxnSpPr/>
          <p:nvPr/>
        </p:nvCxnSpPr>
        <p:spPr>
          <a:xfrm>
            <a:off x="3489079" y="4308068"/>
            <a:ext cx="15090" cy="93552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0F6FD3-1E90-40FD-B89F-D2A82B33AF4E}"/>
              </a:ext>
            </a:extLst>
          </p:cNvPr>
          <p:cNvCxnSpPr>
            <a:cxnSpLocks/>
          </p:cNvCxnSpPr>
          <p:nvPr/>
        </p:nvCxnSpPr>
        <p:spPr>
          <a:xfrm>
            <a:off x="4849420" y="4308067"/>
            <a:ext cx="15090" cy="93552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D1E073-8CA7-406B-8A2E-E90AD18B06BC}"/>
              </a:ext>
            </a:extLst>
          </p:cNvPr>
          <p:cNvCxnSpPr>
            <a:cxnSpLocks/>
          </p:cNvCxnSpPr>
          <p:nvPr/>
        </p:nvCxnSpPr>
        <p:spPr>
          <a:xfrm>
            <a:off x="3489079" y="4317024"/>
            <a:ext cx="1360341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79C208-4A9D-46FF-A5B9-D2B7E2BE9BF1}"/>
              </a:ext>
            </a:extLst>
          </p:cNvPr>
          <p:cNvCxnSpPr>
            <a:cxnSpLocks/>
          </p:cNvCxnSpPr>
          <p:nvPr/>
        </p:nvCxnSpPr>
        <p:spPr>
          <a:xfrm>
            <a:off x="4191051" y="3974055"/>
            <a:ext cx="0" cy="34296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A52FB9-0F71-4855-8F2D-0524081D94F3}"/>
              </a:ext>
            </a:extLst>
          </p:cNvPr>
          <p:cNvCxnSpPr>
            <a:cxnSpLocks/>
          </p:cNvCxnSpPr>
          <p:nvPr/>
        </p:nvCxnSpPr>
        <p:spPr>
          <a:xfrm>
            <a:off x="2475776" y="3972572"/>
            <a:ext cx="1711183" cy="0"/>
          </a:xfrm>
          <a:prstGeom prst="straightConnector1">
            <a:avLst/>
          </a:prstGeom>
          <a:ln>
            <a:head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9A72DB-14E0-498C-8852-272EF87239C0}"/>
              </a:ext>
            </a:extLst>
          </p:cNvPr>
          <p:cNvCxnSpPr/>
          <p:nvPr/>
        </p:nvCxnSpPr>
        <p:spPr>
          <a:xfrm>
            <a:off x="8630581" y="3693641"/>
            <a:ext cx="900000" cy="7545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A2B16E-9687-4594-90E8-5A944B7EB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002" y="932986"/>
            <a:ext cx="2981995" cy="5301324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BFE6E-B224-4BAD-88EB-EC123BA38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69"/>
          <a:stretch/>
        </p:blipFill>
        <p:spPr>
          <a:xfrm>
            <a:off x="366666" y="6404449"/>
            <a:ext cx="11624944" cy="26161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F9F124-2871-4DDC-9C34-B0DEE85970E1}"/>
              </a:ext>
            </a:extLst>
          </p:cNvPr>
          <p:cNvCxnSpPr>
            <a:cxnSpLocks/>
          </p:cNvCxnSpPr>
          <p:nvPr/>
        </p:nvCxnSpPr>
        <p:spPr>
          <a:xfrm flipH="1">
            <a:off x="4088369" y="1303088"/>
            <a:ext cx="584264" cy="6723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B70B3E-C63A-43DE-BBA2-11DBF9750A90}"/>
              </a:ext>
            </a:extLst>
          </p:cNvPr>
          <p:cNvSpPr txBox="1"/>
          <p:nvPr/>
        </p:nvSpPr>
        <p:spPr>
          <a:xfrm>
            <a:off x="2943503" y="1152561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메뉴창</a:t>
            </a:r>
            <a:r>
              <a:rPr lang="ko-KR" altLang="en-US" sz="1400" b="1" dirty="0">
                <a:latin typeface="+mn-ea"/>
              </a:rPr>
              <a:t> 구현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659C6F-C088-4658-A1EB-FE9170CC803B}"/>
              </a:ext>
            </a:extLst>
          </p:cNvPr>
          <p:cNvSpPr txBox="1"/>
          <p:nvPr/>
        </p:nvSpPr>
        <p:spPr>
          <a:xfrm>
            <a:off x="8029986" y="4665180"/>
            <a:ext cx="25168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/>
              <a:t>친구 코드를 입력해 친구 등록</a:t>
            </a:r>
            <a:endParaRPr lang="ko-KR" altLang="en-US" sz="1400" b="1" dirty="0">
              <a:cs typeface="Arial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0CAE89F-CCF4-46B8-A67A-1CCCDBB6B876}"/>
              </a:ext>
            </a:extLst>
          </p:cNvPr>
          <p:cNvCxnSpPr/>
          <p:nvPr/>
        </p:nvCxnSpPr>
        <p:spPr>
          <a:xfrm>
            <a:off x="6750961" y="4811524"/>
            <a:ext cx="1260000" cy="7545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D8FC20-6718-45E1-A5B9-3D4A0855C4CA}"/>
              </a:ext>
            </a:extLst>
          </p:cNvPr>
          <p:cNvCxnSpPr>
            <a:cxnSpLocks/>
          </p:cNvCxnSpPr>
          <p:nvPr/>
        </p:nvCxnSpPr>
        <p:spPr>
          <a:xfrm>
            <a:off x="6567948" y="4111969"/>
            <a:ext cx="1402230" cy="0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046EEF-030F-4FEC-A3D0-9E872B6EE4D4}"/>
              </a:ext>
            </a:extLst>
          </p:cNvPr>
          <p:cNvSpPr txBox="1"/>
          <p:nvPr/>
        </p:nvSpPr>
        <p:spPr>
          <a:xfrm>
            <a:off x="7831997" y="3960808"/>
            <a:ext cx="292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유저 고유코드 생성 </a:t>
            </a:r>
            <a:r>
              <a:rPr lang="en-US" altLang="ko-KR" sz="1400" b="1" dirty="0">
                <a:latin typeface="+mn-ea"/>
              </a:rPr>
              <a:t>/ </a:t>
            </a:r>
            <a:r>
              <a:rPr lang="ko-KR" altLang="en-US" sz="1400" b="1" dirty="0">
                <a:latin typeface="+mn-ea"/>
              </a:rPr>
              <a:t>복사하기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5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4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094F45A-B953-40DF-B034-33DFB3373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7" y="886201"/>
            <a:ext cx="3133404" cy="5570496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cxnSpLocks/>
            <a:stCxn id="17" idx="1"/>
          </p:cNvCxnSpPr>
          <p:nvPr/>
        </p:nvCxnSpPr>
        <p:spPr>
          <a:xfrm flipH="1">
            <a:off x="3929641" y="5896887"/>
            <a:ext cx="985924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15565" y="5635277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연필 아이콘을 눌러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새로운 리스트 생성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B471C7-23C4-4FE9-A466-F1F1DA03A4D6}"/>
              </a:ext>
            </a:extLst>
          </p:cNvPr>
          <p:cNvCxnSpPr>
            <a:cxnSpLocks/>
          </p:cNvCxnSpPr>
          <p:nvPr/>
        </p:nvCxnSpPr>
        <p:spPr>
          <a:xfrm flipH="1">
            <a:off x="3970610" y="2340756"/>
            <a:ext cx="428412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273CF1-CC92-413E-80EB-7CF4C3B73EEC}"/>
              </a:ext>
            </a:extLst>
          </p:cNvPr>
          <p:cNvSpPr txBox="1"/>
          <p:nvPr/>
        </p:nvSpPr>
        <p:spPr>
          <a:xfrm>
            <a:off x="4399022" y="1991642"/>
            <a:ext cx="277672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latin typeface="+mn-ea"/>
              </a:rPr>
              <a:t>리스트 다중 선택기능을 이용해</a:t>
            </a:r>
            <a:r>
              <a:rPr lang="en-US" altLang="ko-KR" sz="1400" b="1" dirty="0">
                <a:latin typeface="+mn-ea"/>
              </a:rPr>
              <a:t> </a:t>
            </a:r>
          </a:p>
          <a:p>
            <a:r>
              <a:rPr lang="ko-KR" altLang="en-US" sz="1400" b="1" dirty="0">
                <a:latin typeface="+mn-ea"/>
              </a:rPr>
              <a:t> 한 번에 공개/비공개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삭제 가능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587B4C9-9BF0-4748-8F3D-58E8373ED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67" y="845113"/>
            <a:ext cx="3113321" cy="55347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CEDAF29-A9F6-4300-B563-23C97F51B80E}"/>
              </a:ext>
            </a:extLst>
          </p:cNvPr>
          <p:cNvSpPr txBox="1"/>
          <p:nvPr/>
        </p:nvSpPr>
        <p:spPr>
          <a:xfrm>
            <a:off x="5095103" y="375920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리스트 생성 창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7A88CC-E0A2-43FA-9855-E4EF8556FB77}"/>
              </a:ext>
            </a:extLst>
          </p:cNvPr>
          <p:cNvCxnSpPr>
            <a:cxnSpLocks/>
          </p:cNvCxnSpPr>
          <p:nvPr/>
        </p:nvCxnSpPr>
        <p:spPr>
          <a:xfrm>
            <a:off x="6482021" y="3879820"/>
            <a:ext cx="1539032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1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E8EF6C0-0349-42D2-B0A9-F76742C28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47" y="971895"/>
            <a:ext cx="3102719" cy="5515945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C8253CC-93D4-4648-A84F-647ED0FF934E}"/>
              </a:ext>
            </a:extLst>
          </p:cNvPr>
          <p:cNvCxnSpPr>
            <a:cxnSpLocks/>
          </p:cNvCxnSpPr>
          <p:nvPr/>
        </p:nvCxnSpPr>
        <p:spPr>
          <a:xfrm>
            <a:off x="6583742" y="3081763"/>
            <a:ext cx="1230204" cy="0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6383B3-9721-4EE0-BF80-DB4CBBFCA3F3}"/>
              </a:ext>
            </a:extLst>
          </p:cNvPr>
          <p:cNvSpPr txBox="1"/>
          <p:nvPr/>
        </p:nvSpPr>
        <p:spPr>
          <a:xfrm>
            <a:off x="7846030" y="2838366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리스트를 왼쪽으로 </a:t>
            </a:r>
            <a:r>
              <a:rPr lang="ko-KR" altLang="en-US" sz="1400" b="1" dirty="0" err="1">
                <a:latin typeface="+mn-ea"/>
              </a:rPr>
              <a:t>스와이프하여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공개여부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수정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삭제 선택 가능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192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F681A5-A26D-4B21-9288-129AB89F77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68" y="845113"/>
            <a:ext cx="3226327" cy="5735692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3534" y="4578426"/>
            <a:ext cx="2948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과거에 작성했던 리스트 확인 가능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620124" y="2533910"/>
            <a:ext cx="1015913" cy="0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817E90-05B3-4C1E-9D14-583E239EC9BC}"/>
              </a:ext>
            </a:extLst>
          </p:cNvPr>
          <p:cNvSpPr txBox="1"/>
          <p:nvPr/>
        </p:nvSpPr>
        <p:spPr>
          <a:xfrm>
            <a:off x="7773739" y="2380021"/>
            <a:ext cx="2167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프로필 옆의 날짜를 클릭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8" name="그래픽 7" descr="오른쪽 화살표 단색으로 채워진">
            <a:extLst>
              <a:ext uri="{FF2B5EF4-FFF2-40B4-BE49-F238E27FC236}">
                <a16:creationId xmlns:a16="http://schemas.microsoft.com/office/drawing/2014/main" id="{FDBE563B-5BD3-4804-9F3A-743BB8411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09139" y="2799768"/>
            <a:ext cx="296779" cy="399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6E4D0E-7ED1-485C-BAAC-6291B602B1C9}"/>
              </a:ext>
            </a:extLst>
          </p:cNvPr>
          <p:cNvSpPr txBox="1"/>
          <p:nvPr/>
        </p:nvSpPr>
        <p:spPr>
          <a:xfrm>
            <a:off x="8074038" y="3493489"/>
            <a:ext cx="1566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달력 팝업창에서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날짜 선택 가능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26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E5EC1E0-E91A-4B57-801A-AC41774E5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9" y="1177316"/>
            <a:ext cx="2767705" cy="4920364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778E371-889F-4B47-B353-C552B9F89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47" y="1177316"/>
            <a:ext cx="2746590" cy="48828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767506-4AB3-4955-A473-46EE2AC3B9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46" y="1163014"/>
            <a:ext cx="2767705" cy="4920364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E92FF1-E6D6-416D-BF68-5C09A52ECE12}"/>
              </a:ext>
            </a:extLst>
          </p:cNvPr>
          <p:cNvSpPr txBox="1"/>
          <p:nvPr/>
        </p:nvSpPr>
        <p:spPr>
          <a:xfrm>
            <a:off x="5331217" y="6115292"/>
            <a:ext cx="19877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/>
              <a:t>다른 사용자의 리스트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ED7F0-5703-451B-BAAF-A283B828C3D0}"/>
              </a:ext>
            </a:extLst>
          </p:cNvPr>
          <p:cNvSpPr txBox="1"/>
          <p:nvPr/>
        </p:nvSpPr>
        <p:spPr>
          <a:xfrm>
            <a:off x="8170003" y="6115293"/>
            <a:ext cx="31807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cs typeface="Arial"/>
              </a:rPr>
              <a:t>다른 사용자에게 댓글 달기 기능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A490E6-89D6-478E-B994-5ADB55B54CE6}"/>
              </a:ext>
            </a:extLst>
          </p:cNvPr>
          <p:cNvSpPr txBox="1"/>
          <p:nvPr/>
        </p:nvSpPr>
        <p:spPr>
          <a:xfrm>
            <a:off x="2770467" y="845602"/>
            <a:ext cx="29876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5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799F9-E679-4835-84AD-C872C951BED2}"/>
              </a:ext>
            </a:extLst>
          </p:cNvPr>
          <p:cNvSpPr txBox="1"/>
          <p:nvPr/>
        </p:nvSpPr>
        <p:spPr>
          <a:xfrm>
            <a:off x="6030101" y="866841"/>
            <a:ext cx="29876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500" b="1" dirty="0"/>
              <a:t>2</a:t>
            </a:r>
            <a:endParaRPr lang="ko-KR" altLang="en-US" sz="1500" b="1" dirty="0"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333AAC-1E71-4268-88EE-67CABB9AF691}"/>
              </a:ext>
            </a:extLst>
          </p:cNvPr>
          <p:cNvSpPr txBox="1"/>
          <p:nvPr/>
        </p:nvSpPr>
        <p:spPr>
          <a:xfrm>
            <a:off x="9334059" y="826063"/>
            <a:ext cx="29876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500" b="1" dirty="0"/>
              <a:t>3</a:t>
            </a:r>
            <a:endParaRPr lang="ko-KR" altLang="en-US" sz="15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1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584764C-E919-46FD-A970-BB79EF638E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68" y="845113"/>
            <a:ext cx="3226327" cy="5735692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612103" y="3023194"/>
            <a:ext cx="1015913" cy="0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1485A5-752D-4994-84C2-B6305804A3C9}"/>
              </a:ext>
            </a:extLst>
          </p:cNvPr>
          <p:cNvCxnSpPr/>
          <p:nvPr/>
        </p:nvCxnSpPr>
        <p:spPr>
          <a:xfrm>
            <a:off x="6612103" y="4523131"/>
            <a:ext cx="1015913" cy="0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5890E9-30B3-4A24-A70C-B620BA0721F9}"/>
              </a:ext>
            </a:extLst>
          </p:cNvPr>
          <p:cNvCxnSpPr>
            <a:cxnSpLocks/>
          </p:cNvCxnSpPr>
          <p:nvPr/>
        </p:nvCxnSpPr>
        <p:spPr>
          <a:xfrm flipH="1">
            <a:off x="7619990" y="3023194"/>
            <a:ext cx="8026" cy="1499937"/>
          </a:xfrm>
          <a:prstGeom prst="straightConnector1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AAD5CD-D61C-4DD4-81AC-EC81E22041A2}"/>
              </a:ext>
            </a:extLst>
          </p:cNvPr>
          <p:cNvSpPr txBox="1"/>
          <p:nvPr/>
        </p:nvSpPr>
        <p:spPr>
          <a:xfrm>
            <a:off x="7964905" y="3518262"/>
            <a:ext cx="3664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체크 박스를 통해 완료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미완료 표시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저장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D25E9E-9C2C-41EC-B8CA-0B02F25E409B}"/>
              </a:ext>
            </a:extLst>
          </p:cNvPr>
          <p:cNvCxnSpPr>
            <a:cxnSpLocks/>
          </p:cNvCxnSpPr>
          <p:nvPr/>
        </p:nvCxnSpPr>
        <p:spPr>
          <a:xfrm flipV="1">
            <a:off x="7619990" y="3672151"/>
            <a:ext cx="344915" cy="1"/>
          </a:xfrm>
          <a:prstGeom prst="straightConnector1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4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91ADF1C-F212-4F4C-BB8B-B8703DDBD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7"/>
          <a:stretch/>
        </p:blipFill>
        <p:spPr>
          <a:xfrm rot="5400000">
            <a:off x="4661916" y="1249680"/>
            <a:ext cx="3270504" cy="4943856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12" name="テキスト ボックス 4">
            <a:extLst>
              <a:ext uri="{FF2B5EF4-FFF2-40B4-BE49-F238E27FC236}">
                <a16:creationId xmlns:a16="http://schemas.microsoft.com/office/drawing/2014/main" id="{DEBB0D1F-D991-41C0-BC9F-91F592F6D66C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8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3">
            <a:extLst>
              <a:ext uri="{FF2B5EF4-FFF2-40B4-BE49-F238E27FC236}">
                <a16:creationId xmlns:a16="http://schemas.microsoft.com/office/drawing/2014/main" id="{F3D41AE0-B840-4E65-932E-44132FA2A3B4}"/>
              </a:ext>
            </a:extLst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작품 데모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59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9321712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734849" y="170892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spc="-150" dirty="0">
                <a:solidFill>
                  <a:schemeClr val="bg1"/>
                </a:solidFill>
              </a:rPr>
              <a:t>목차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7FEA3-5064-4984-A709-E7B2F3FFD9DC}"/>
              </a:ext>
            </a:extLst>
          </p:cNvPr>
          <p:cNvSpPr txBox="1"/>
          <p:nvPr/>
        </p:nvSpPr>
        <p:spPr>
          <a:xfrm flipH="1">
            <a:off x="717274" y="153795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30" name="正方形/長方形 1">
            <a:extLst>
              <a:ext uri="{FF2B5EF4-FFF2-40B4-BE49-F238E27FC236}">
                <a16:creationId xmlns:a16="http://schemas.microsoft.com/office/drawing/2014/main" id="{395D9714-F5A8-4D13-A760-19A07FAA2677}"/>
              </a:ext>
            </a:extLst>
          </p:cNvPr>
          <p:cNvSpPr/>
          <p:nvPr/>
        </p:nvSpPr>
        <p:spPr>
          <a:xfrm>
            <a:off x="908660" y="196556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4F4E7A-04CD-4EBE-A5C5-5777C6DDD424}"/>
              </a:ext>
            </a:extLst>
          </p:cNvPr>
          <p:cNvSpPr txBox="1"/>
          <p:nvPr/>
        </p:nvSpPr>
        <p:spPr>
          <a:xfrm flipH="1">
            <a:off x="717274" y="270000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48" name="正方形/長方形 1">
            <a:extLst>
              <a:ext uri="{FF2B5EF4-FFF2-40B4-BE49-F238E27FC236}">
                <a16:creationId xmlns:a16="http://schemas.microsoft.com/office/drawing/2014/main" id="{2C019936-0D27-4BAA-BDDB-CD80DBC94A2E}"/>
              </a:ext>
            </a:extLst>
          </p:cNvPr>
          <p:cNvSpPr/>
          <p:nvPr/>
        </p:nvSpPr>
        <p:spPr>
          <a:xfrm>
            <a:off x="908660" y="312761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093B2D-13E2-41E7-BB85-B063C726BA00}"/>
              </a:ext>
            </a:extLst>
          </p:cNvPr>
          <p:cNvSpPr txBox="1"/>
          <p:nvPr/>
        </p:nvSpPr>
        <p:spPr>
          <a:xfrm flipH="1">
            <a:off x="717274" y="386205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50" name="正方形/長方形 1">
            <a:extLst>
              <a:ext uri="{FF2B5EF4-FFF2-40B4-BE49-F238E27FC236}">
                <a16:creationId xmlns:a16="http://schemas.microsoft.com/office/drawing/2014/main" id="{8DD05F41-A3BB-4819-8910-F6679C1748A8}"/>
              </a:ext>
            </a:extLst>
          </p:cNvPr>
          <p:cNvSpPr/>
          <p:nvPr/>
        </p:nvSpPr>
        <p:spPr>
          <a:xfrm>
            <a:off x="908660" y="428966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A72F4-4DF0-416C-BE63-95E6BE7B0940}"/>
              </a:ext>
            </a:extLst>
          </p:cNvPr>
          <p:cNvSpPr txBox="1"/>
          <p:nvPr/>
        </p:nvSpPr>
        <p:spPr>
          <a:xfrm flipH="1">
            <a:off x="717274" y="502410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04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52" name="正方形/長方形 1">
            <a:extLst>
              <a:ext uri="{FF2B5EF4-FFF2-40B4-BE49-F238E27FC236}">
                <a16:creationId xmlns:a16="http://schemas.microsoft.com/office/drawing/2014/main" id="{A4DB3C57-1F14-442A-AE7B-66387ABDD0F1}"/>
              </a:ext>
            </a:extLst>
          </p:cNvPr>
          <p:cNvSpPr/>
          <p:nvPr/>
        </p:nvSpPr>
        <p:spPr>
          <a:xfrm>
            <a:off x="908660" y="545171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AC9EC2-912A-475B-9800-20477AA718ED}"/>
              </a:ext>
            </a:extLst>
          </p:cNvPr>
          <p:cNvSpPr txBox="1"/>
          <p:nvPr/>
        </p:nvSpPr>
        <p:spPr>
          <a:xfrm flipH="1">
            <a:off x="5019492" y="153795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05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54" name="正方形/長方形 1">
            <a:extLst>
              <a:ext uri="{FF2B5EF4-FFF2-40B4-BE49-F238E27FC236}">
                <a16:creationId xmlns:a16="http://schemas.microsoft.com/office/drawing/2014/main" id="{8663A534-0F41-44D2-B3F1-0C2F831676F0}"/>
              </a:ext>
            </a:extLst>
          </p:cNvPr>
          <p:cNvSpPr/>
          <p:nvPr/>
        </p:nvSpPr>
        <p:spPr>
          <a:xfrm>
            <a:off x="5210878" y="196556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8036D8-04FD-41BF-A04F-CCAFCBEC40EF}"/>
              </a:ext>
            </a:extLst>
          </p:cNvPr>
          <p:cNvSpPr txBox="1"/>
          <p:nvPr/>
        </p:nvSpPr>
        <p:spPr>
          <a:xfrm flipH="1">
            <a:off x="5019492" y="270000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06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56" name="正方形/長方形 1">
            <a:extLst>
              <a:ext uri="{FF2B5EF4-FFF2-40B4-BE49-F238E27FC236}">
                <a16:creationId xmlns:a16="http://schemas.microsoft.com/office/drawing/2014/main" id="{12EAC75A-79DF-4806-A9DD-1028D986A83F}"/>
              </a:ext>
            </a:extLst>
          </p:cNvPr>
          <p:cNvSpPr/>
          <p:nvPr/>
        </p:nvSpPr>
        <p:spPr>
          <a:xfrm>
            <a:off x="5210878" y="312761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E7A7A1-BFEC-4C0A-9B3F-CD7D2E0A5E06}"/>
              </a:ext>
            </a:extLst>
          </p:cNvPr>
          <p:cNvSpPr txBox="1"/>
          <p:nvPr/>
        </p:nvSpPr>
        <p:spPr>
          <a:xfrm flipH="1">
            <a:off x="5019492" y="386205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07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58" name="正方形/長方形 1">
            <a:extLst>
              <a:ext uri="{FF2B5EF4-FFF2-40B4-BE49-F238E27FC236}">
                <a16:creationId xmlns:a16="http://schemas.microsoft.com/office/drawing/2014/main" id="{0AB21AE3-04D2-4860-874B-BF19199A3D3F}"/>
              </a:ext>
            </a:extLst>
          </p:cNvPr>
          <p:cNvSpPr/>
          <p:nvPr/>
        </p:nvSpPr>
        <p:spPr>
          <a:xfrm>
            <a:off x="5210878" y="428966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22736F-7A18-490C-B2E3-2AB0577CF924}"/>
              </a:ext>
            </a:extLst>
          </p:cNvPr>
          <p:cNvSpPr txBox="1"/>
          <p:nvPr/>
        </p:nvSpPr>
        <p:spPr>
          <a:xfrm flipH="1">
            <a:off x="5019492" y="502410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08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60" name="正方形/長方形 1">
            <a:extLst>
              <a:ext uri="{FF2B5EF4-FFF2-40B4-BE49-F238E27FC236}">
                <a16:creationId xmlns:a16="http://schemas.microsoft.com/office/drawing/2014/main" id="{9BBFE3D1-D50B-4CE1-B84C-44322A0F8B9F}"/>
              </a:ext>
            </a:extLst>
          </p:cNvPr>
          <p:cNvSpPr/>
          <p:nvPr/>
        </p:nvSpPr>
        <p:spPr>
          <a:xfrm>
            <a:off x="5210878" y="545171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2">
            <a:extLst>
              <a:ext uri="{FF2B5EF4-FFF2-40B4-BE49-F238E27FC236}">
                <a16:creationId xmlns:a16="http://schemas.microsoft.com/office/drawing/2014/main" id="{4497267A-CA2A-480A-9210-36A559C12C89}"/>
              </a:ext>
            </a:extLst>
          </p:cNvPr>
          <p:cNvSpPr txBox="1"/>
          <p:nvPr/>
        </p:nvSpPr>
        <p:spPr>
          <a:xfrm>
            <a:off x="1454643" y="1613262"/>
            <a:ext cx="23519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작품 소개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62" name="テキスト ボックス 2">
            <a:extLst>
              <a:ext uri="{FF2B5EF4-FFF2-40B4-BE49-F238E27FC236}">
                <a16:creationId xmlns:a16="http://schemas.microsoft.com/office/drawing/2014/main" id="{7E2C7546-C815-4321-8C09-82FFED6AF9EF}"/>
              </a:ext>
            </a:extLst>
          </p:cNvPr>
          <p:cNvSpPr txBox="1"/>
          <p:nvPr/>
        </p:nvSpPr>
        <p:spPr>
          <a:xfrm>
            <a:off x="1454643" y="2775312"/>
            <a:ext cx="23519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작품 배경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63" name="テキスト ボックス 2">
            <a:extLst>
              <a:ext uri="{FF2B5EF4-FFF2-40B4-BE49-F238E27FC236}">
                <a16:creationId xmlns:a16="http://schemas.microsoft.com/office/drawing/2014/main" id="{0D84C0C4-6711-4BD0-A240-E8FA09C8BA64}"/>
              </a:ext>
            </a:extLst>
          </p:cNvPr>
          <p:cNvSpPr txBox="1"/>
          <p:nvPr/>
        </p:nvSpPr>
        <p:spPr>
          <a:xfrm>
            <a:off x="1454641" y="3935065"/>
            <a:ext cx="285206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실용화 방안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64" name="テキスト ボックス 2">
            <a:extLst>
              <a:ext uri="{FF2B5EF4-FFF2-40B4-BE49-F238E27FC236}">
                <a16:creationId xmlns:a16="http://schemas.microsoft.com/office/drawing/2014/main" id="{E4134988-1824-494A-9F9D-DB6AE7550D69}"/>
              </a:ext>
            </a:extLst>
          </p:cNvPr>
          <p:cNvSpPr txBox="1"/>
          <p:nvPr/>
        </p:nvSpPr>
        <p:spPr>
          <a:xfrm>
            <a:off x="1454644" y="5094818"/>
            <a:ext cx="23519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구현 일정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2">
            <a:extLst>
              <a:ext uri="{FF2B5EF4-FFF2-40B4-BE49-F238E27FC236}">
                <a16:creationId xmlns:a16="http://schemas.microsoft.com/office/drawing/2014/main" id="{CB5B14E5-1A51-4DD1-B0B0-CE0EB6FFA736}"/>
              </a:ext>
            </a:extLst>
          </p:cNvPr>
          <p:cNvSpPr txBox="1"/>
          <p:nvPr/>
        </p:nvSpPr>
        <p:spPr>
          <a:xfrm>
            <a:off x="5756862" y="1613262"/>
            <a:ext cx="23519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구현 환경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66" name="テキスト ボックス 2">
            <a:extLst>
              <a:ext uri="{FF2B5EF4-FFF2-40B4-BE49-F238E27FC236}">
                <a16:creationId xmlns:a16="http://schemas.microsoft.com/office/drawing/2014/main" id="{CD873E3C-C3ED-4FD2-B94E-A29BEE27F13E}"/>
              </a:ext>
            </a:extLst>
          </p:cNvPr>
          <p:cNvSpPr txBox="1"/>
          <p:nvPr/>
        </p:nvSpPr>
        <p:spPr>
          <a:xfrm>
            <a:off x="5756862" y="2775312"/>
            <a:ext cx="23519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참고 사항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2">
            <a:extLst>
              <a:ext uri="{FF2B5EF4-FFF2-40B4-BE49-F238E27FC236}">
                <a16:creationId xmlns:a16="http://schemas.microsoft.com/office/drawing/2014/main" id="{893A488D-94B0-4252-878C-BF53041418EB}"/>
              </a:ext>
            </a:extLst>
          </p:cNvPr>
          <p:cNvSpPr txBox="1"/>
          <p:nvPr/>
        </p:nvSpPr>
        <p:spPr>
          <a:xfrm>
            <a:off x="5756862" y="3935065"/>
            <a:ext cx="23519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구현 사항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68" name="テキスト ボックス 2">
            <a:extLst>
              <a:ext uri="{FF2B5EF4-FFF2-40B4-BE49-F238E27FC236}">
                <a16:creationId xmlns:a16="http://schemas.microsoft.com/office/drawing/2014/main" id="{5EDCC844-AB87-46D7-AE34-1846DCBB35AB}"/>
              </a:ext>
            </a:extLst>
          </p:cNvPr>
          <p:cNvSpPr txBox="1"/>
          <p:nvPr/>
        </p:nvSpPr>
        <p:spPr>
          <a:xfrm>
            <a:off x="5756861" y="5094818"/>
            <a:ext cx="23519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작품 데모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5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18C11A-878C-4026-B20A-23D5AB6C40C5}"/>
              </a:ext>
            </a:extLst>
          </p:cNvPr>
          <p:cNvSpPr/>
          <p:nvPr/>
        </p:nvSpPr>
        <p:spPr>
          <a:xfrm>
            <a:off x="2075" y="-1698"/>
            <a:ext cx="5486399" cy="6859508"/>
          </a:xfrm>
          <a:prstGeom prst="rect">
            <a:avLst/>
          </a:prstGeom>
          <a:solidFill>
            <a:srgbClr val="FA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5816466" y="490796"/>
            <a:ext cx="559068" cy="521576"/>
          </a:xfrm>
          <a:prstGeom prst="rect">
            <a:avLst/>
          </a:prstGeom>
          <a:noFill/>
          <a:ln w="165100">
            <a:solidFill>
              <a:srgbClr val="FACF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6630133" y="489152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DONUT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FCF43-B2FE-44A9-BF08-B70D3F0AC50B}"/>
              </a:ext>
            </a:extLst>
          </p:cNvPr>
          <p:cNvSpPr txBox="1"/>
          <p:nvPr/>
        </p:nvSpPr>
        <p:spPr>
          <a:xfrm>
            <a:off x="7262308" y="3567041"/>
            <a:ext cx="3071675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만족감 </a:t>
            </a:r>
            <a:r>
              <a:rPr lang="en-US" altLang="ko-KR" sz="2000" b="1" dirty="0">
                <a:latin typeface="+mn-ea"/>
              </a:rPr>
              <a:t>&amp;</a:t>
            </a:r>
            <a:r>
              <a:rPr lang="ko-KR" altLang="en-US" sz="2000" b="1" dirty="0">
                <a:latin typeface="+mn-ea"/>
              </a:rPr>
              <a:t> 자기 성취 효과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74DD1B0E-AADA-41E9-B206-0B5FC65C0D7F}"/>
              </a:ext>
            </a:extLst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작품 소개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4">
            <a:extLst>
              <a:ext uri="{FF2B5EF4-FFF2-40B4-BE49-F238E27FC236}">
                <a16:creationId xmlns:a16="http://schemas.microsoft.com/office/drawing/2014/main" id="{2270B35D-126C-46F1-B11C-221A4D4BBBAE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E7A4A-0987-4643-A052-A1BBA071E59B}"/>
              </a:ext>
            </a:extLst>
          </p:cNvPr>
          <p:cNvSpPr txBox="1"/>
          <p:nvPr/>
        </p:nvSpPr>
        <p:spPr>
          <a:xfrm>
            <a:off x="6128185" y="1684966"/>
            <a:ext cx="5339923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오늘 자신이 한 사소한 일을 적어서 기록하고</a:t>
            </a:r>
            <a:endParaRPr lang="en-US" altLang="ko-KR" sz="20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친구들과 공유하며 소통할 수 있는 앱</a:t>
            </a:r>
            <a:endParaRPr lang="en-US" altLang="ko-KR" sz="20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계획을 세울 수 있도록 하여 성취를 돕는 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22700-E1AA-4EED-9A94-ECE152FB1CCA}"/>
              </a:ext>
            </a:extLst>
          </p:cNvPr>
          <p:cNvSpPr txBox="1"/>
          <p:nvPr/>
        </p:nvSpPr>
        <p:spPr>
          <a:xfrm>
            <a:off x="8673595" y="1305126"/>
            <a:ext cx="184731" cy="49449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687E-4CCF-4D53-B500-C6E7F95BDEF0}"/>
              </a:ext>
            </a:extLst>
          </p:cNvPr>
          <p:cNvSpPr txBox="1"/>
          <p:nvPr/>
        </p:nvSpPr>
        <p:spPr>
          <a:xfrm>
            <a:off x="7658302" y="4610620"/>
            <a:ext cx="2842637" cy="12505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dirty="0">
                <a:solidFill>
                  <a:srgbClr val="000000"/>
                </a:solidFill>
                <a:ea typeface="+mn-lt"/>
                <a:cs typeface="+mn-lt"/>
              </a:rPr>
              <a:t>Done List</a:t>
            </a:r>
            <a:r>
              <a:rPr lang="ko-KR" altLang="en-US" sz="2000" b="1" dirty="0">
                <a:solidFill>
                  <a:srgbClr val="000000"/>
                </a:solidFill>
                <a:ea typeface="+mn-lt"/>
                <a:cs typeface="+mn-lt"/>
              </a:rPr>
              <a:t>의 장점  </a:t>
            </a:r>
            <a:endParaRPr lang="en-US" altLang="ko-KR" sz="20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b="1" dirty="0">
                <a:solidFill>
                  <a:srgbClr val="000000"/>
                </a:solidFill>
                <a:ea typeface="+mn-lt"/>
                <a:cs typeface="+mn-lt"/>
              </a:rPr>
              <a:t>+</a:t>
            </a:r>
          </a:p>
          <a:p>
            <a:pPr algn="ctr">
              <a:lnSpc>
                <a:spcPct val="130000"/>
              </a:lnSpc>
            </a:pPr>
            <a:r>
              <a:rPr lang="en-US" altLang="ko-KR" sz="2000" b="1" dirty="0">
                <a:solidFill>
                  <a:srgbClr val="000000"/>
                </a:solidFill>
                <a:ea typeface="+mn-lt"/>
                <a:cs typeface="+mn-lt"/>
              </a:rPr>
              <a:t>To Do List</a:t>
            </a:r>
            <a:r>
              <a:rPr lang="ko-KR" altLang="en-US" sz="2000" b="1" dirty="0">
                <a:solidFill>
                  <a:srgbClr val="000000"/>
                </a:solidFill>
                <a:ea typeface="+mn-lt"/>
                <a:cs typeface="+mn-lt"/>
              </a:rPr>
              <a:t>의 단점 극복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8" name="그림 18" descr="사람, 서있는, 가장, 사람들이(가) 표시된 사진&#10;&#10;자동 생성된 설명">
            <a:extLst>
              <a:ext uri="{FF2B5EF4-FFF2-40B4-BE49-F238E27FC236}">
                <a16:creationId xmlns:a16="http://schemas.microsoft.com/office/drawing/2014/main" id="{1BA0EFE3-E3AA-498A-A4F8-599501E3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2" y="3610319"/>
            <a:ext cx="4938664" cy="3251202"/>
          </a:xfrm>
          <a:prstGeom prst="rect">
            <a:avLst/>
          </a:prstGeom>
          <a:effectLst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50EEF2-2A90-4639-82F3-8A101C0EC9E0}"/>
              </a:ext>
            </a:extLst>
          </p:cNvPr>
          <p:cNvCxnSpPr/>
          <p:nvPr/>
        </p:nvCxnSpPr>
        <p:spPr>
          <a:xfrm>
            <a:off x="6945234" y="5197820"/>
            <a:ext cx="512545" cy="0"/>
          </a:xfrm>
          <a:prstGeom prst="straightConnector1">
            <a:avLst/>
          </a:prstGeom>
          <a:ln w="63500">
            <a:solidFill>
              <a:srgbClr val="FACFBC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81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F089620A-890C-4886-B48C-DA755DA6D16A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93124-1C33-4DC4-AE4B-5D21B79D8048}"/>
              </a:ext>
            </a:extLst>
          </p:cNvPr>
          <p:cNvSpPr txBox="1"/>
          <p:nvPr/>
        </p:nvSpPr>
        <p:spPr>
          <a:xfrm>
            <a:off x="446889" y="2430124"/>
            <a:ext cx="5762625" cy="289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b="1" dirty="0">
                <a:solidFill>
                  <a:srgbClr val="404040"/>
                </a:solidFill>
                <a:latin typeface="+mn-ea"/>
              </a:rPr>
              <a:t>이루지 못한 계획으로 인해</a:t>
            </a:r>
            <a:endParaRPr lang="en-US" altLang="ko-KR" sz="1900" b="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b="1" dirty="0">
                <a:solidFill>
                  <a:srgbClr val="404040"/>
                </a:solidFill>
                <a:latin typeface="+mn-ea"/>
              </a:rPr>
              <a:t>낙담하거나 자괴감을 느낄 때</a:t>
            </a:r>
            <a:endParaRPr lang="en-US" altLang="ko-KR" sz="1900" b="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404040"/>
                </a:solidFill>
                <a:latin typeface="+mn-ea"/>
              </a:rPr>
              <a:t> </a:t>
            </a:r>
            <a:endParaRPr lang="en-US" altLang="ko-KR" sz="1000" b="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b="1" dirty="0">
                <a:solidFill>
                  <a:srgbClr val="404040"/>
                </a:solidFill>
                <a:latin typeface="+mn-ea"/>
              </a:rPr>
              <a:t>강요하는 것이 아닌</a:t>
            </a:r>
          </a:p>
          <a:p>
            <a:pPr algn="ctr">
              <a:lnSpc>
                <a:spcPct val="150000"/>
              </a:lnSpc>
            </a:pPr>
            <a:r>
              <a:rPr lang="ko-KR" altLang="en-US" sz="1900" b="1" dirty="0">
                <a:solidFill>
                  <a:srgbClr val="404040"/>
                </a:solidFill>
                <a:latin typeface="+mn-ea"/>
              </a:rPr>
              <a:t>자신이 이룬 사소한 계획을 적으며 느끼는 </a:t>
            </a:r>
            <a:endParaRPr lang="en-US" altLang="ko-KR" sz="1900" b="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b="1" dirty="0">
                <a:solidFill>
                  <a:srgbClr val="404040"/>
                </a:solidFill>
                <a:latin typeface="+mn-ea"/>
              </a:rPr>
              <a:t>행복감</a:t>
            </a:r>
            <a:r>
              <a:rPr lang="en-US" altLang="ko-KR" sz="1900" b="1" dirty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1900" b="1" dirty="0">
                <a:solidFill>
                  <a:srgbClr val="404040"/>
                </a:solidFill>
                <a:latin typeface="+mn-ea"/>
              </a:rPr>
              <a:t>성취감과 함께</a:t>
            </a:r>
          </a:p>
          <a:p>
            <a:pPr algn="ctr">
              <a:lnSpc>
                <a:spcPct val="150000"/>
              </a:lnSpc>
            </a:pPr>
            <a:r>
              <a:rPr lang="ko-KR" altLang="en-US" sz="1900" b="1" dirty="0">
                <a:solidFill>
                  <a:srgbClr val="404040"/>
                </a:solidFill>
                <a:latin typeface="+mn-ea"/>
              </a:rPr>
              <a:t>자기발전에 도움을 주고자 함</a:t>
            </a: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065B9158-25A9-47FA-87D3-5E67AF230806}"/>
              </a:ext>
            </a:extLst>
          </p:cNvPr>
          <p:cNvSpPr txBox="1"/>
          <p:nvPr/>
        </p:nvSpPr>
        <p:spPr>
          <a:xfrm>
            <a:off x="1502782" y="1020292"/>
            <a:ext cx="232467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작품 배경</a:t>
            </a:r>
            <a:endParaRPr lang="ja-JP" altLang="en-US" sz="32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1">
            <a:extLst>
              <a:ext uri="{FF2B5EF4-FFF2-40B4-BE49-F238E27FC236}">
                <a16:creationId xmlns:a16="http://schemas.microsoft.com/office/drawing/2014/main" id="{FEEACCF7-B2DB-4C9F-8465-340E837E2714}"/>
              </a:ext>
            </a:extLst>
          </p:cNvPr>
          <p:cNvSpPr/>
          <p:nvPr/>
        </p:nvSpPr>
        <p:spPr>
          <a:xfrm>
            <a:off x="782553" y="1020292"/>
            <a:ext cx="559068" cy="521576"/>
          </a:xfrm>
          <a:prstGeom prst="rect">
            <a:avLst/>
          </a:prstGeom>
          <a:noFill/>
          <a:ln w="165100">
            <a:solidFill>
              <a:srgbClr val="FDD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30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462812" y="3834528"/>
            <a:ext cx="5259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접근성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계획 보완 및 개선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기분</a:t>
            </a:r>
            <a:r>
              <a:rPr lang="en-US" altLang="ko-KR" dirty="0"/>
              <a:t>, </a:t>
            </a:r>
            <a:r>
              <a:rPr lang="ko-KR" altLang="en-US" dirty="0"/>
              <a:t>감정</a:t>
            </a:r>
            <a:r>
              <a:rPr lang="en-US" altLang="ko-KR" dirty="0"/>
              <a:t>, </a:t>
            </a:r>
            <a:r>
              <a:rPr lang="ko-KR" altLang="en-US" dirty="0"/>
              <a:t>생각 정리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유일성</a:t>
            </a:r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26212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dirty="0"/>
              <a:t>실용화 방안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 flipV="1">
            <a:off x="6406697" y="1376055"/>
            <a:ext cx="2522161" cy="75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9D607A71-FD8C-41C7-9BDA-2A6445BA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1" y="1124839"/>
            <a:ext cx="28479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A8D9EEC-07FD-42A0-A7CE-A22320C9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91" y="4075564"/>
            <a:ext cx="1848677" cy="177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37E9F4F-B6D3-496F-9AC6-54F21312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3" y="3968088"/>
            <a:ext cx="2333701" cy="19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">
            <a:extLst>
              <a:ext uri="{FF2B5EF4-FFF2-40B4-BE49-F238E27FC236}">
                <a16:creationId xmlns:a16="http://schemas.microsoft.com/office/drawing/2014/main" id="{185655C4-7CAD-477F-8E93-87C6A7E8823A}"/>
              </a:ext>
            </a:extLst>
          </p:cNvPr>
          <p:cNvSpPr/>
          <p:nvPr/>
        </p:nvSpPr>
        <p:spPr>
          <a:xfrm>
            <a:off x="0" y="6801655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0C5352-8144-43AF-8176-2F04278980FE}"/>
              </a:ext>
            </a:extLst>
          </p:cNvPr>
          <p:cNvGrpSpPr/>
          <p:nvPr/>
        </p:nvGrpSpPr>
        <p:grpSpPr>
          <a:xfrm>
            <a:off x="499397" y="1124838"/>
            <a:ext cx="2211241" cy="2381234"/>
            <a:chOff x="499397" y="1124838"/>
            <a:chExt cx="2211241" cy="238123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60640E6-E975-41A1-944D-1E4444352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3" b="2557"/>
            <a:stretch/>
          </p:blipFill>
          <p:spPr bwMode="auto">
            <a:xfrm>
              <a:off x="765084" y="1412823"/>
              <a:ext cx="1725210" cy="173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81E7-09D4-4813-A0DA-3818FD8F3582}"/>
                </a:ext>
              </a:extLst>
            </p:cNvPr>
            <p:cNvSpPr/>
            <p:nvPr/>
          </p:nvSpPr>
          <p:spPr>
            <a:xfrm>
              <a:off x="765084" y="1405720"/>
              <a:ext cx="1725210" cy="1712064"/>
            </a:xfrm>
            <a:prstGeom prst="roundRect">
              <a:avLst/>
            </a:prstGeom>
            <a:noFill/>
            <a:ln w="635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94A3533-555C-4EAC-8796-2B5C866F557B}"/>
                </a:ext>
              </a:extLst>
            </p:cNvPr>
            <p:cNvSpPr/>
            <p:nvPr/>
          </p:nvSpPr>
          <p:spPr>
            <a:xfrm>
              <a:off x="544740" y="1124838"/>
              <a:ext cx="368517" cy="437261"/>
            </a:xfrm>
            <a:prstGeom prst="roundRect">
              <a:avLst>
                <a:gd name="adj" fmla="val 42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51F45C9-6904-479E-B0C3-39E904EFF7B4}"/>
                </a:ext>
              </a:extLst>
            </p:cNvPr>
            <p:cNvSpPr/>
            <p:nvPr/>
          </p:nvSpPr>
          <p:spPr>
            <a:xfrm>
              <a:off x="2342121" y="1124838"/>
              <a:ext cx="368517" cy="437261"/>
            </a:xfrm>
            <a:prstGeom prst="roundRect">
              <a:avLst>
                <a:gd name="adj" fmla="val 42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5667466-B2F9-4761-948E-E89479F6A247}"/>
                </a:ext>
              </a:extLst>
            </p:cNvPr>
            <p:cNvSpPr/>
            <p:nvPr/>
          </p:nvSpPr>
          <p:spPr>
            <a:xfrm>
              <a:off x="2290391" y="2990041"/>
              <a:ext cx="368517" cy="4372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5E33D6E-C3B4-46C0-863A-4B4AF359CA6C}"/>
                </a:ext>
              </a:extLst>
            </p:cNvPr>
            <p:cNvSpPr/>
            <p:nvPr/>
          </p:nvSpPr>
          <p:spPr>
            <a:xfrm>
              <a:off x="499397" y="2952685"/>
              <a:ext cx="368517" cy="437261"/>
            </a:xfrm>
            <a:prstGeom prst="roundRect">
              <a:avLst>
                <a:gd name="adj" fmla="val 42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2E79F1-E2BE-464C-9B55-F06AA625A42D}"/>
                </a:ext>
              </a:extLst>
            </p:cNvPr>
            <p:cNvSpPr/>
            <p:nvPr/>
          </p:nvSpPr>
          <p:spPr>
            <a:xfrm>
              <a:off x="653063" y="3068811"/>
              <a:ext cx="368517" cy="437261"/>
            </a:xfrm>
            <a:prstGeom prst="roundRect">
              <a:avLst>
                <a:gd name="adj" fmla="val 42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일정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550E82-5A3F-42BA-B2D9-88449F05DA15}"/>
              </a:ext>
            </a:extLst>
          </p:cNvPr>
          <p:cNvSpPr/>
          <p:nvPr/>
        </p:nvSpPr>
        <p:spPr>
          <a:xfrm>
            <a:off x="699908" y="1388533"/>
            <a:ext cx="10865611" cy="45354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EC96B5-67F8-4E77-9EA1-ACF88DB96FEB}"/>
              </a:ext>
            </a:extLst>
          </p:cNvPr>
          <p:cNvSpPr/>
          <p:nvPr/>
        </p:nvSpPr>
        <p:spPr>
          <a:xfrm>
            <a:off x="4176887" y="2167469"/>
            <a:ext cx="7388632" cy="377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9A8D35-1EB1-4E13-868D-08695D7C7E9B}"/>
              </a:ext>
            </a:extLst>
          </p:cNvPr>
          <p:cNvCxnSpPr>
            <a:cxnSpLocks/>
          </p:cNvCxnSpPr>
          <p:nvPr/>
        </p:nvCxnSpPr>
        <p:spPr>
          <a:xfrm flipH="1">
            <a:off x="722488" y="2167468"/>
            <a:ext cx="1104053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5317E1-E88A-4DCC-B6B5-A9D4103346E8}"/>
              </a:ext>
            </a:extLst>
          </p:cNvPr>
          <p:cNvSpPr txBox="1"/>
          <p:nvPr/>
        </p:nvSpPr>
        <p:spPr>
          <a:xfrm>
            <a:off x="942568" y="4237007"/>
            <a:ext cx="28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리스트 저장 및 편집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4559D-D0DD-4C7A-A792-D6662C63EC1D}"/>
              </a:ext>
            </a:extLst>
          </p:cNvPr>
          <p:cNvSpPr txBox="1"/>
          <p:nvPr/>
        </p:nvSpPr>
        <p:spPr>
          <a:xfrm>
            <a:off x="942568" y="2984963"/>
            <a:ext cx="28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로그인 기능 구현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5A1FF-EBBC-4C43-A8BD-01E500BEFC7F}"/>
              </a:ext>
            </a:extLst>
          </p:cNvPr>
          <p:cNvSpPr txBox="1"/>
          <p:nvPr/>
        </p:nvSpPr>
        <p:spPr>
          <a:xfrm>
            <a:off x="942568" y="3635404"/>
            <a:ext cx="28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 구축 및 토큰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FB98E-5FC5-4BFC-9014-0DE9DDF218BC}"/>
              </a:ext>
            </a:extLst>
          </p:cNvPr>
          <p:cNvSpPr txBox="1"/>
          <p:nvPr/>
        </p:nvSpPr>
        <p:spPr>
          <a:xfrm>
            <a:off x="942570" y="2333962"/>
            <a:ext cx="28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어플리케이션 화면 구현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E42DB-70EB-40D5-A5E8-4FE31A0C52C5}"/>
              </a:ext>
            </a:extLst>
          </p:cNvPr>
          <p:cNvSpPr txBox="1"/>
          <p:nvPr/>
        </p:nvSpPr>
        <p:spPr>
          <a:xfrm>
            <a:off x="819124" y="4844554"/>
            <a:ext cx="32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친구 추가 및 상호작용 구현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3D6C7D-2D9C-4459-9019-86549E500FCB}"/>
              </a:ext>
            </a:extLst>
          </p:cNvPr>
          <p:cNvCxnSpPr>
            <a:cxnSpLocks/>
          </p:cNvCxnSpPr>
          <p:nvPr/>
        </p:nvCxnSpPr>
        <p:spPr>
          <a:xfrm flipH="1" flipV="1">
            <a:off x="4176885" y="836110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7544D92-EFC0-4B50-A331-C7E2F92415B7}"/>
              </a:ext>
            </a:extLst>
          </p:cNvPr>
          <p:cNvCxnSpPr>
            <a:cxnSpLocks/>
          </p:cNvCxnSpPr>
          <p:nvPr/>
        </p:nvCxnSpPr>
        <p:spPr>
          <a:xfrm flipH="1" flipV="1">
            <a:off x="5404228" y="856405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483DE4-6A32-4DF5-A7A1-17EFE2F23A08}"/>
              </a:ext>
            </a:extLst>
          </p:cNvPr>
          <p:cNvSpPr txBox="1"/>
          <p:nvPr/>
        </p:nvSpPr>
        <p:spPr>
          <a:xfrm>
            <a:off x="4304225" y="160024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9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7851BE-0630-434B-B4E6-58077653C1C2}"/>
              </a:ext>
            </a:extLst>
          </p:cNvPr>
          <p:cNvSpPr txBox="1"/>
          <p:nvPr/>
        </p:nvSpPr>
        <p:spPr>
          <a:xfrm>
            <a:off x="5531566" y="160024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9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AC3B155-4EE7-4550-AB90-B009BDD39CDB}"/>
              </a:ext>
            </a:extLst>
          </p:cNvPr>
          <p:cNvCxnSpPr>
            <a:cxnSpLocks/>
          </p:cNvCxnSpPr>
          <p:nvPr/>
        </p:nvCxnSpPr>
        <p:spPr>
          <a:xfrm flipH="1" flipV="1">
            <a:off x="6627763" y="845114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E35330-C255-4EB6-BE78-F4082BC38A5C}"/>
              </a:ext>
            </a:extLst>
          </p:cNvPr>
          <p:cNvSpPr txBox="1"/>
          <p:nvPr/>
        </p:nvSpPr>
        <p:spPr>
          <a:xfrm>
            <a:off x="6752603" y="160024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9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5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01373B0-948C-4068-B1AF-407AC254BD5A}"/>
              </a:ext>
            </a:extLst>
          </p:cNvPr>
          <p:cNvCxnSpPr>
            <a:cxnSpLocks/>
          </p:cNvCxnSpPr>
          <p:nvPr/>
        </p:nvCxnSpPr>
        <p:spPr>
          <a:xfrm flipH="1" flipV="1">
            <a:off x="7852607" y="862046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9C1218-4C0D-4220-A729-6B200534AC65}"/>
              </a:ext>
            </a:extLst>
          </p:cNvPr>
          <p:cNvSpPr txBox="1"/>
          <p:nvPr/>
        </p:nvSpPr>
        <p:spPr>
          <a:xfrm>
            <a:off x="7902498" y="1600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10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4B78009-2529-4581-BEBE-7C9720D264C1}"/>
              </a:ext>
            </a:extLst>
          </p:cNvPr>
          <p:cNvCxnSpPr>
            <a:cxnSpLocks/>
          </p:cNvCxnSpPr>
          <p:nvPr/>
        </p:nvCxnSpPr>
        <p:spPr>
          <a:xfrm flipH="1" flipV="1">
            <a:off x="9089933" y="845114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BA5371-ACEE-4B2E-AC3D-B46828C43D10}"/>
              </a:ext>
            </a:extLst>
          </p:cNvPr>
          <p:cNvSpPr txBox="1"/>
          <p:nvPr/>
        </p:nvSpPr>
        <p:spPr>
          <a:xfrm>
            <a:off x="9124460" y="1600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10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2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C34C536-BC13-40B0-AE20-FC3A5A40A2EF}"/>
              </a:ext>
            </a:extLst>
          </p:cNvPr>
          <p:cNvCxnSpPr>
            <a:cxnSpLocks/>
          </p:cNvCxnSpPr>
          <p:nvPr/>
        </p:nvCxnSpPr>
        <p:spPr>
          <a:xfrm flipH="1" flipV="1">
            <a:off x="10312274" y="856405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BE6B89-09CC-4050-AF6B-66191C64AF1B}"/>
              </a:ext>
            </a:extLst>
          </p:cNvPr>
          <p:cNvSpPr txBox="1"/>
          <p:nvPr/>
        </p:nvSpPr>
        <p:spPr>
          <a:xfrm>
            <a:off x="10346801" y="1600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10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1CA602-7EBD-4340-B17A-C73BCB8B0171}"/>
              </a:ext>
            </a:extLst>
          </p:cNvPr>
          <p:cNvSpPr/>
          <p:nvPr/>
        </p:nvSpPr>
        <p:spPr>
          <a:xfrm>
            <a:off x="4187515" y="2260635"/>
            <a:ext cx="4910521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67EB8FA-DF9F-4795-AB9D-FEA39A8AB5EA}"/>
              </a:ext>
            </a:extLst>
          </p:cNvPr>
          <p:cNvSpPr/>
          <p:nvPr/>
        </p:nvSpPr>
        <p:spPr>
          <a:xfrm>
            <a:off x="6638407" y="4177895"/>
            <a:ext cx="2450854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257E38-E61B-4EB9-B007-BA498EFF04CC}"/>
              </a:ext>
            </a:extLst>
          </p:cNvPr>
          <p:cNvSpPr/>
          <p:nvPr/>
        </p:nvSpPr>
        <p:spPr>
          <a:xfrm>
            <a:off x="9095930" y="2910463"/>
            <a:ext cx="2469590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6FE57D-7273-4125-BA50-8A399ACA61BA}"/>
              </a:ext>
            </a:extLst>
          </p:cNvPr>
          <p:cNvSpPr/>
          <p:nvPr/>
        </p:nvSpPr>
        <p:spPr>
          <a:xfrm>
            <a:off x="9093969" y="3548522"/>
            <a:ext cx="2477142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F298B16-408B-4AB6-9B2C-FF7ACA583408}"/>
              </a:ext>
            </a:extLst>
          </p:cNvPr>
          <p:cNvCxnSpPr>
            <a:cxnSpLocks/>
          </p:cNvCxnSpPr>
          <p:nvPr/>
        </p:nvCxnSpPr>
        <p:spPr>
          <a:xfrm flipH="1">
            <a:off x="603955" y="2815925"/>
            <a:ext cx="1096156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62FB394-070E-4C60-A9AF-AAA42623DE30}"/>
              </a:ext>
            </a:extLst>
          </p:cNvPr>
          <p:cNvCxnSpPr>
            <a:cxnSpLocks/>
          </p:cNvCxnSpPr>
          <p:nvPr/>
        </p:nvCxnSpPr>
        <p:spPr>
          <a:xfrm flipH="1">
            <a:off x="699909" y="3454464"/>
            <a:ext cx="1086561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45B07D-73A0-4C6C-BD6D-0A780770F5AC}"/>
              </a:ext>
            </a:extLst>
          </p:cNvPr>
          <p:cNvCxnSpPr>
            <a:cxnSpLocks/>
          </p:cNvCxnSpPr>
          <p:nvPr/>
        </p:nvCxnSpPr>
        <p:spPr>
          <a:xfrm flipH="1">
            <a:off x="663195" y="4092523"/>
            <a:ext cx="1086561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0854885-D447-4FAF-BDE6-A05B40BCF3E8}"/>
              </a:ext>
            </a:extLst>
          </p:cNvPr>
          <p:cNvCxnSpPr>
            <a:cxnSpLocks/>
          </p:cNvCxnSpPr>
          <p:nvPr/>
        </p:nvCxnSpPr>
        <p:spPr>
          <a:xfrm flipH="1">
            <a:off x="603955" y="4720676"/>
            <a:ext cx="1115906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6B5F6CC-342B-4A76-B064-1E537DB7BD58}"/>
              </a:ext>
            </a:extLst>
          </p:cNvPr>
          <p:cNvCxnSpPr>
            <a:cxnSpLocks/>
          </p:cNvCxnSpPr>
          <p:nvPr/>
        </p:nvCxnSpPr>
        <p:spPr>
          <a:xfrm flipH="1">
            <a:off x="603955" y="5333226"/>
            <a:ext cx="1115906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0A0D4B-47D6-4243-84CD-8C0D087DEC01}"/>
              </a:ext>
            </a:extLst>
          </p:cNvPr>
          <p:cNvSpPr txBox="1"/>
          <p:nvPr/>
        </p:nvSpPr>
        <p:spPr>
          <a:xfrm>
            <a:off x="819122" y="5451773"/>
            <a:ext cx="32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알림 설정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69D17BE-650C-4572-83A2-67D8869220E9}"/>
              </a:ext>
            </a:extLst>
          </p:cNvPr>
          <p:cNvCxnSpPr>
            <a:cxnSpLocks/>
          </p:cNvCxnSpPr>
          <p:nvPr/>
        </p:nvCxnSpPr>
        <p:spPr>
          <a:xfrm flipH="1" flipV="1">
            <a:off x="685655" y="1398552"/>
            <a:ext cx="3536580" cy="7789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7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FA1D12B1-8768-4527-8C39-0387F94829BD}"/>
              </a:ext>
            </a:extLst>
          </p:cNvPr>
          <p:cNvSpPr/>
          <p:nvPr/>
        </p:nvSpPr>
        <p:spPr>
          <a:xfrm>
            <a:off x="699908" y="1388533"/>
            <a:ext cx="10865611" cy="45354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일정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9A8D35-1EB1-4E13-868D-08695D7C7E9B}"/>
              </a:ext>
            </a:extLst>
          </p:cNvPr>
          <p:cNvCxnSpPr/>
          <p:nvPr/>
        </p:nvCxnSpPr>
        <p:spPr>
          <a:xfrm flipH="1">
            <a:off x="722487" y="2167468"/>
            <a:ext cx="1043093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483DE4-6A32-4DF5-A7A1-17EFE2F23A08}"/>
              </a:ext>
            </a:extLst>
          </p:cNvPr>
          <p:cNvSpPr txBox="1"/>
          <p:nvPr/>
        </p:nvSpPr>
        <p:spPr>
          <a:xfrm>
            <a:off x="4236491" y="1600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10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7851BE-0630-434B-B4E6-58077653C1C2}"/>
              </a:ext>
            </a:extLst>
          </p:cNvPr>
          <p:cNvSpPr txBox="1"/>
          <p:nvPr/>
        </p:nvSpPr>
        <p:spPr>
          <a:xfrm>
            <a:off x="5463832" y="1600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11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E35330-C255-4EB6-BE78-F4082BC38A5C}"/>
              </a:ext>
            </a:extLst>
          </p:cNvPr>
          <p:cNvSpPr txBox="1"/>
          <p:nvPr/>
        </p:nvSpPr>
        <p:spPr>
          <a:xfrm>
            <a:off x="6684869" y="1600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11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2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C1218-4C0D-4220-A729-6B200534AC65}"/>
              </a:ext>
            </a:extLst>
          </p:cNvPr>
          <p:cNvSpPr txBox="1"/>
          <p:nvPr/>
        </p:nvSpPr>
        <p:spPr>
          <a:xfrm>
            <a:off x="7902498" y="1600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11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A5371-ACEE-4B2E-AC3D-B46828C43D10}"/>
              </a:ext>
            </a:extLst>
          </p:cNvPr>
          <p:cNvSpPr txBox="1"/>
          <p:nvPr/>
        </p:nvSpPr>
        <p:spPr>
          <a:xfrm>
            <a:off x="9124460" y="1600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11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BE6B89-09CC-4050-AF6B-66191C64AF1B}"/>
              </a:ext>
            </a:extLst>
          </p:cNvPr>
          <p:cNvSpPr txBox="1"/>
          <p:nvPr/>
        </p:nvSpPr>
        <p:spPr>
          <a:xfrm>
            <a:off x="10346801" y="1600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11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5</a:t>
            </a:r>
            <a:r>
              <a:rPr lang="ko-KR" altLang="en-US" b="1" dirty="0">
                <a:latin typeface="+mn-ea"/>
              </a:rPr>
              <a:t>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FDF87F-3193-4962-A80D-D1CEFB50ED9A}"/>
              </a:ext>
            </a:extLst>
          </p:cNvPr>
          <p:cNvSpPr/>
          <p:nvPr/>
        </p:nvSpPr>
        <p:spPr>
          <a:xfrm>
            <a:off x="4176887" y="2167469"/>
            <a:ext cx="7388632" cy="377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01373B0-948C-4068-B1AF-407AC254BD5A}"/>
              </a:ext>
            </a:extLst>
          </p:cNvPr>
          <p:cNvCxnSpPr>
            <a:cxnSpLocks/>
          </p:cNvCxnSpPr>
          <p:nvPr/>
        </p:nvCxnSpPr>
        <p:spPr>
          <a:xfrm flipH="1" flipV="1">
            <a:off x="7852607" y="862046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4B78009-2529-4581-BEBE-7C9720D264C1}"/>
              </a:ext>
            </a:extLst>
          </p:cNvPr>
          <p:cNvCxnSpPr>
            <a:cxnSpLocks/>
          </p:cNvCxnSpPr>
          <p:nvPr/>
        </p:nvCxnSpPr>
        <p:spPr>
          <a:xfrm flipH="1" flipV="1">
            <a:off x="9089933" y="845114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C34C536-BC13-40B0-AE20-FC3A5A40A2EF}"/>
              </a:ext>
            </a:extLst>
          </p:cNvPr>
          <p:cNvCxnSpPr>
            <a:cxnSpLocks/>
          </p:cNvCxnSpPr>
          <p:nvPr/>
        </p:nvCxnSpPr>
        <p:spPr>
          <a:xfrm flipH="1" flipV="1">
            <a:off x="10300985" y="856405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BBA52C8-B943-4E6B-81AB-705452DA9378}"/>
              </a:ext>
            </a:extLst>
          </p:cNvPr>
          <p:cNvSpPr/>
          <p:nvPr/>
        </p:nvSpPr>
        <p:spPr>
          <a:xfrm>
            <a:off x="6642020" y="4796386"/>
            <a:ext cx="4923497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86B89A-68BA-49FD-8811-877BE733CD92}"/>
              </a:ext>
            </a:extLst>
          </p:cNvPr>
          <p:cNvSpPr/>
          <p:nvPr/>
        </p:nvSpPr>
        <p:spPr>
          <a:xfrm>
            <a:off x="7871533" y="5406475"/>
            <a:ext cx="2440741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CAA0927-A507-4E75-BCC6-3C7B724F7D51}"/>
              </a:ext>
            </a:extLst>
          </p:cNvPr>
          <p:cNvCxnSpPr>
            <a:cxnSpLocks/>
          </p:cNvCxnSpPr>
          <p:nvPr/>
        </p:nvCxnSpPr>
        <p:spPr>
          <a:xfrm flipH="1">
            <a:off x="722488" y="2167468"/>
            <a:ext cx="1104053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400A70-FE89-418C-A6F4-0B791C692792}"/>
              </a:ext>
            </a:extLst>
          </p:cNvPr>
          <p:cNvSpPr txBox="1"/>
          <p:nvPr/>
        </p:nvSpPr>
        <p:spPr>
          <a:xfrm>
            <a:off x="942568" y="4237007"/>
            <a:ext cx="28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리스트 저장 및 편집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6B71-4BF4-413B-9E03-ED0DD7EF5838}"/>
              </a:ext>
            </a:extLst>
          </p:cNvPr>
          <p:cNvSpPr txBox="1"/>
          <p:nvPr/>
        </p:nvSpPr>
        <p:spPr>
          <a:xfrm>
            <a:off x="942568" y="2984963"/>
            <a:ext cx="28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로그인 기능 구현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CCF267-651A-45FD-A7A3-BC1EF1D4939F}"/>
              </a:ext>
            </a:extLst>
          </p:cNvPr>
          <p:cNvSpPr txBox="1"/>
          <p:nvPr/>
        </p:nvSpPr>
        <p:spPr>
          <a:xfrm>
            <a:off x="942568" y="3635404"/>
            <a:ext cx="28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 구축 및 토큰 구현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13E80-FAC0-4B0F-A272-3E95FB57E639}"/>
              </a:ext>
            </a:extLst>
          </p:cNvPr>
          <p:cNvSpPr txBox="1"/>
          <p:nvPr/>
        </p:nvSpPr>
        <p:spPr>
          <a:xfrm>
            <a:off x="942570" y="2333962"/>
            <a:ext cx="28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어플리케이션 화면 구현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60C722-65EC-4D24-AD57-15017F210EA1}"/>
              </a:ext>
            </a:extLst>
          </p:cNvPr>
          <p:cNvSpPr txBox="1"/>
          <p:nvPr/>
        </p:nvSpPr>
        <p:spPr>
          <a:xfrm>
            <a:off x="819124" y="4844554"/>
            <a:ext cx="32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친구 추가 및 상호작용 구현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93CAE9-23C8-44A7-A3E2-B7A3F87B4299}"/>
              </a:ext>
            </a:extLst>
          </p:cNvPr>
          <p:cNvSpPr txBox="1"/>
          <p:nvPr/>
        </p:nvSpPr>
        <p:spPr>
          <a:xfrm>
            <a:off x="819122" y="5451773"/>
            <a:ext cx="32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알림 설정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040F53F-B0A6-4396-89CD-AFF5F8B1C4D4}"/>
              </a:ext>
            </a:extLst>
          </p:cNvPr>
          <p:cNvCxnSpPr>
            <a:cxnSpLocks/>
          </p:cNvCxnSpPr>
          <p:nvPr/>
        </p:nvCxnSpPr>
        <p:spPr>
          <a:xfrm flipH="1">
            <a:off x="603955" y="2815925"/>
            <a:ext cx="1096156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A266C5E-DE68-4DE5-B9E4-09C55C9D19C5}"/>
              </a:ext>
            </a:extLst>
          </p:cNvPr>
          <p:cNvCxnSpPr>
            <a:cxnSpLocks/>
          </p:cNvCxnSpPr>
          <p:nvPr/>
        </p:nvCxnSpPr>
        <p:spPr>
          <a:xfrm flipH="1">
            <a:off x="699909" y="3454464"/>
            <a:ext cx="1086561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629884A-03EA-4E30-94CD-D3925FCFD10E}"/>
              </a:ext>
            </a:extLst>
          </p:cNvPr>
          <p:cNvCxnSpPr>
            <a:cxnSpLocks/>
          </p:cNvCxnSpPr>
          <p:nvPr/>
        </p:nvCxnSpPr>
        <p:spPr>
          <a:xfrm flipH="1">
            <a:off x="663195" y="4092523"/>
            <a:ext cx="1086561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9D725D9-9402-41DD-A1BA-653E2E4581F7}"/>
              </a:ext>
            </a:extLst>
          </p:cNvPr>
          <p:cNvCxnSpPr>
            <a:cxnSpLocks/>
          </p:cNvCxnSpPr>
          <p:nvPr/>
        </p:nvCxnSpPr>
        <p:spPr>
          <a:xfrm flipH="1">
            <a:off x="603955" y="4720676"/>
            <a:ext cx="1115906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AA63F7C-C7B0-4B34-94DC-90E1094DBF50}"/>
              </a:ext>
            </a:extLst>
          </p:cNvPr>
          <p:cNvCxnSpPr>
            <a:cxnSpLocks/>
          </p:cNvCxnSpPr>
          <p:nvPr/>
        </p:nvCxnSpPr>
        <p:spPr>
          <a:xfrm flipH="1">
            <a:off x="603955" y="5333226"/>
            <a:ext cx="1115906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7544D92-EFC0-4B50-A331-C7E2F92415B7}"/>
              </a:ext>
            </a:extLst>
          </p:cNvPr>
          <p:cNvCxnSpPr>
            <a:cxnSpLocks/>
          </p:cNvCxnSpPr>
          <p:nvPr/>
        </p:nvCxnSpPr>
        <p:spPr>
          <a:xfrm flipH="1" flipV="1">
            <a:off x="5404228" y="856405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AC3B155-4EE7-4550-AB90-B009BDD39CDB}"/>
              </a:ext>
            </a:extLst>
          </p:cNvPr>
          <p:cNvCxnSpPr>
            <a:cxnSpLocks/>
          </p:cNvCxnSpPr>
          <p:nvPr/>
        </p:nvCxnSpPr>
        <p:spPr>
          <a:xfrm flipH="1" flipV="1">
            <a:off x="6627763" y="845114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C6F7EB-EE73-4DFA-8267-B1BFCE6D017E}"/>
              </a:ext>
            </a:extLst>
          </p:cNvPr>
          <p:cNvSpPr/>
          <p:nvPr/>
        </p:nvSpPr>
        <p:spPr>
          <a:xfrm>
            <a:off x="5414678" y="2260635"/>
            <a:ext cx="6150833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D9CE71-38BF-4565-9D70-DDEE5543A5A2}"/>
              </a:ext>
            </a:extLst>
          </p:cNvPr>
          <p:cNvSpPr/>
          <p:nvPr/>
        </p:nvSpPr>
        <p:spPr>
          <a:xfrm>
            <a:off x="4188660" y="2914562"/>
            <a:ext cx="3688559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1D3811-9E33-472B-B81D-D3CDE26E6F8B}"/>
              </a:ext>
            </a:extLst>
          </p:cNvPr>
          <p:cNvSpPr/>
          <p:nvPr/>
        </p:nvSpPr>
        <p:spPr>
          <a:xfrm>
            <a:off x="4187515" y="3545911"/>
            <a:ext cx="2449037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FB5420-39D4-4FED-BEAA-48F070EF17E6}"/>
              </a:ext>
            </a:extLst>
          </p:cNvPr>
          <p:cNvSpPr/>
          <p:nvPr/>
        </p:nvSpPr>
        <p:spPr>
          <a:xfrm>
            <a:off x="5404227" y="4188082"/>
            <a:ext cx="2461703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3D6C7D-2D9C-4459-9019-86549E500FCB}"/>
              </a:ext>
            </a:extLst>
          </p:cNvPr>
          <p:cNvCxnSpPr>
            <a:cxnSpLocks/>
          </p:cNvCxnSpPr>
          <p:nvPr/>
        </p:nvCxnSpPr>
        <p:spPr>
          <a:xfrm flipH="1" flipV="1">
            <a:off x="4176885" y="836110"/>
            <a:ext cx="1" cy="51677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E22702-6F5F-4AF8-A117-AA382379F8DC}"/>
              </a:ext>
            </a:extLst>
          </p:cNvPr>
          <p:cNvSpPr/>
          <p:nvPr/>
        </p:nvSpPr>
        <p:spPr>
          <a:xfrm>
            <a:off x="10300985" y="4182450"/>
            <a:ext cx="1264531" cy="464978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F1E607C-D995-4BB1-A75E-6BDDB7578D94}"/>
              </a:ext>
            </a:extLst>
          </p:cNvPr>
          <p:cNvCxnSpPr>
            <a:cxnSpLocks/>
          </p:cNvCxnSpPr>
          <p:nvPr/>
        </p:nvCxnSpPr>
        <p:spPr>
          <a:xfrm flipH="1" flipV="1">
            <a:off x="685655" y="1398552"/>
            <a:ext cx="3491230" cy="7689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7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37" grpId="0" animBg="1"/>
      <p:bldP spid="39" grpId="0" animBg="1"/>
      <p:bldP spid="40" grpId="0" animBg="1"/>
      <p:bldP spid="51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E05E15-DA7E-4061-98B7-24377D562D00}"/>
              </a:ext>
            </a:extLst>
          </p:cNvPr>
          <p:cNvSpPr/>
          <p:nvPr/>
        </p:nvSpPr>
        <p:spPr>
          <a:xfrm>
            <a:off x="5495735" y="1607008"/>
            <a:ext cx="6064353" cy="35284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41BAC143-0D56-4A0B-A42A-B73CB3E05DE6}"/>
              </a:ext>
            </a:extLst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A82D6-8D1F-417A-833B-6ECCBB4B2E7E}"/>
              </a:ext>
            </a:extLst>
          </p:cNvPr>
          <p:cNvSpPr txBox="1"/>
          <p:nvPr/>
        </p:nvSpPr>
        <p:spPr>
          <a:xfrm>
            <a:off x="3636023" y="473617"/>
            <a:ext cx="115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OAuth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인증</a:t>
            </a:r>
          </a:p>
        </p:txBody>
      </p:sp>
      <p:sp>
        <p:nvSpPr>
          <p:cNvPr id="19" name="テキスト ボックス 4">
            <a:extLst>
              <a:ext uri="{FF2B5EF4-FFF2-40B4-BE49-F238E27FC236}">
                <a16:creationId xmlns:a16="http://schemas.microsoft.com/office/drawing/2014/main" id="{AACD1755-417D-448D-AD19-B912447264B6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7BFBCA-11E9-4641-B2ED-BCA1B3CADDA5}"/>
              </a:ext>
            </a:extLst>
          </p:cNvPr>
          <p:cNvSpPr txBox="1"/>
          <p:nvPr/>
        </p:nvSpPr>
        <p:spPr>
          <a:xfrm>
            <a:off x="2732793" y="2956735"/>
            <a:ext cx="147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로그인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FEE109F-676F-4A7B-8F3C-8FD3BA6E4B7F}"/>
              </a:ext>
            </a:extLst>
          </p:cNvPr>
          <p:cNvCxnSpPr>
            <a:cxnSpLocks/>
          </p:cNvCxnSpPr>
          <p:nvPr/>
        </p:nvCxnSpPr>
        <p:spPr>
          <a:xfrm flipH="1">
            <a:off x="8497311" y="3437498"/>
            <a:ext cx="1578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611D24FC-B2D3-4370-89DF-2CB543333F42}"/>
              </a:ext>
            </a:extLst>
          </p:cNvPr>
          <p:cNvSpPr/>
          <p:nvPr/>
        </p:nvSpPr>
        <p:spPr>
          <a:xfrm>
            <a:off x="2885828" y="3818932"/>
            <a:ext cx="1204042" cy="584237"/>
          </a:xfrm>
          <a:prstGeom prst="ellipse">
            <a:avLst/>
          </a:prstGeom>
          <a:solidFill>
            <a:srgbClr val="F2A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D9234-6D8A-4131-BE0A-157E7EED765E}"/>
              </a:ext>
            </a:extLst>
          </p:cNvPr>
          <p:cNvSpPr txBox="1"/>
          <p:nvPr/>
        </p:nvSpPr>
        <p:spPr>
          <a:xfrm>
            <a:off x="2965682" y="3818932"/>
            <a:ext cx="105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Access Token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7FD53B8-2C18-4E24-B374-4C6CAA5393AA}"/>
              </a:ext>
            </a:extLst>
          </p:cNvPr>
          <p:cNvGrpSpPr/>
          <p:nvPr/>
        </p:nvGrpSpPr>
        <p:grpSpPr>
          <a:xfrm>
            <a:off x="7101067" y="2917017"/>
            <a:ext cx="1328261" cy="1282030"/>
            <a:chOff x="9229020" y="2119983"/>
            <a:chExt cx="1953812" cy="195381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2C1F622-D8A5-4C74-AAD1-F59B3828F50B}"/>
                </a:ext>
              </a:extLst>
            </p:cNvPr>
            <p:cNvSpPr/>
            <p:nvPr/>
          </p:nvSpPr>
          <p:spPr>
            <a:xfrm>
              <a:off x="9229020" y="2119983"/>
              <a:ext cx="1953812" cy="19538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9" name="Picture 2" descr="post-thumbnail">
              <a:extLst>
                <a:ext uri="{FF2B5EF4-FFF2-40B4-BE49-F238E27FC236}">
                  <a16:creationId xmlns:a16="http://schemas.microsoft.com/office/drawing/2014/main" id="{AC223996-490A-4AE8-ABD7-C8D0E1CE5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60" t="4858" r="24011" b="1974"/>
            <a:stretch/>
          </p:blipFill>
          <p:spPr bwMode="auto">
            <a:xfrm>
              <a:off x="9589664" y="2533470"/>
              <a:ext cx="1232523" cy="114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BD720E4C-26F4-4CF8-B5F5-0AAEBC56AFEC}"/>
              </a:ext>
            </a:extLst>
          </p:cNvPr>
          <p:cNvSpPr/>
          <p:nvPr/>
        </p:nvSpPr>
        <p:spPr>
          <a:xfrm>
            <a:off x="10075455" y="2885458"/>
            <a:ext cx="1329396" cy="12820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2" descr="MySQL - 나무위키">
            <a:extLst>
              <a:ext uri="{FF2B5EF4-FFF2-40B4-BE49-F238E27FC236}">
                <a16:creationId xmlns:a16="http://schemas.microsoft.com/office/drawing/2014/main" id="{D9781201-136A-46BF-80D8-52E0AEFA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509" y="3253273"/>
            <a:ext cx="803288" cy="5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1864567F-7BBD-4E1B-92DD-7619945D17CE}"/>
              </a:ext>
            </a:extLst>
          </p:cNvPr>
          <p:cNvGrpSpPr/>
          <p:nvPr/>
        </p:nvGrpSpPr>
        <p:grpSpPr>
          <a:xfrm>
            <a:off x="4796462" y="2883528"/>
            <a:ext cx="1408084" cy="1325709"/>
            <a:chOff x="852151" y="2155166"/>
            <a:chExt cx="1953812" cy="195381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B743F2-AB46-4A8E-A0C6-219627BAF36E}"/>
                </a:ext>
              </a:extLst>
            </p:cNvPr>
            <p:cNvSpPr/>
            <p:nvPr/>
          </p:nvSpPr>
          <p:spPr>
            <a:xfrm>
              <a:off x="852151" y="2155166"/>
              <a:ext cx="1953812" cy="19538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108E1CFD-9193-40B3-8834-6AC0D5BD8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437" y="2831280"/>
              <a:ext cx="1489162" cy="686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E01FCC-D753-460C-904F-42280A74A215}"/>
              </a:ext>
            </a:extLst>
          </p:cNvPr>
          <p:cNvCxnSpPr>
            <a:cxnSpLocks/>
          </p:cNvCxnSpPr>
          <p:nvPr/>
        </p:nvCxnSpPr>
        <p:spPr>
          <a:xfrm>
            <a:off x="8545656" y="3640495"/>
            <a:ext cx="1542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B60D0B-4C3E-4A6F-B883-5C6AC35EB224}"/>
              </a:ext>
            </a:extLst>
          </p:cNvPr>
          <p:cNvSpPr txBox="1"/>
          <p:nvPr/>
        </p:nvSpPr>
        <p:spPr>
          <a:xfrm>
            <a:off x="7265605" y="4216487"/>
            <a:ext cx="999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Server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7C4BA8-207B-4B09-B71E-5C55CEA397CB}"/>
              </a:ext>
            </a:extLst>
          </p:cNvPr>
          <p:cNvSpPr txBox="1"/>
          <p:nvPr/>
        </p:nvSpPr>
        <p:spPr>
          <a:xfrm>
            <a:off x="10240561" y="4172647"/>
            <a:ext cx="999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DB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0CCAF32-2BD1-4500-AAC1-914498BA44EC}"/>
              </a:ext>
            </a:extLst>
          </p:cNvPr>
          <p:cNvSpPr/>
          <p:nvPr/>
        </p:nvSpPr>
        <p:spPr>
          <a:xfrm>
            <a:off x="8833806" y="3748774"/>
            <a:ext cx="953500" cy="654933"/>
          </a:xfrm>
          <a:prstGeom prst="ellipse">
            <a:avLst/>
          </a:prstGeom>
          <a:solidFill>
            <a:srgbClr val="F2A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D7FCC2-2F52-4BB7-B356-90F58574B893}"/>
              </a:ext>
            </a:extLst>
          </p:cNvPr>
          <p:cNvSpPr txBox="1"/>
          <p:nvPr/>
        </p:nvSpPr>
        <p:spPr>
          <a:xfrm>
            <a:off x="8797578" y="3914152"/>
            <a:ext cx="105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갱신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C620A9-9515-4F74-A383-4584E39EAFB6}"/>
              </a:ext>
            </a:extLst>
          </p:cNvPr>
          <p:cNvSpPr txBox="1"/>
          <p:nvPr/>
        </p:nvSpPr>
        <p:spPr>
          <a:xfrm>
            <a:off x="10212842" y="2551770"/>
            <a:ext cx="105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+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530A59C-CB52-4AF1-A435-BE06F8482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1" t="65044" r="41689" b="5134"/>
          <a:stretch/>
        </p:blipFill>
        <p:spPr bwMode="auto">
          <a:xfrm>
            <a:off x="690737" y="2729201"/>
            <a:ext cx="1838608" cy="14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9CAFFD-E86A-478B-9951-B697232E9CA9}"/>
              </a:ext>
            </a:extLst>
          </p:cNvPr>
          <p:cNvSpPr txBox="1"/>
          <p:nvPr/>
        </p:nvSpPr>
        <p:spPr>
          <a:xfrm>
            <a:off x="1009548" y="4102182"/>
            <a:ext cx="13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클라이언트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11D24FC-B2D3-4370-89DF-2CB543333F42}"/>
              </a:ext>
            </a:extLst>
          </p:cNvPr>
          <p:cNvSpPr/>
          <p:nvPr/>
        </p:nvSpPr>
        <p:spPr>
          <a:xfrm>
            <a:off x="10136445" y="2126571"/>
            <a:ext cx="1204042" cy="584237"/>
          </a:xfrm>
          <a:prstGeom prst="ellipse">
            <a:avLst/>
          </a:prstGeom>
          <a:solidFill>
            <a:srgbClr val="F2A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257756-29A6-40EC-A007-E514C87FB39A}"/>
              </a:ext>
            </a:extLst>
          </p:cNvPr>
          <p:cNvSpPr txBox="1"/>
          <p:nvPr/>
        </p:nvSpPr>
        <p:spPr>
          <a:xfrm>
            <a:off x="10212842" y="2151764"/>
            <a:ext cx="105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Refresh Token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C8AE67-31C5-44C2-9B57-163DA9D686AD}"/>
              </a:ext>
            </a:extLst>
          </p:cNvPr>
          <p:cNvCxnSpPr>
            <a:cxnSpLocks/>
          </p:cNvCxnSpPr>
          <p:nvPr/>
        </p:nvCxnSpPr>
        <p:spPr>
          <a:xfrm>
            <a:off x="2309507" y="3471812"/>
            <a:ext cx="2397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55159CB-AC5C-41A2-A8B7-8C567919C1E3}"/>
              </a:ext>
            </a:extLst>
          </p:cNvPr>
          <p:cNvCxnSpPr>
            <a:cxnSpLocks/>
          </p:cNvCxnSpPr>
          <p:nvPr/>
        </p:nvCxnSpPr>
        <p:spPr>
          <a:xfrm flipH="1">
            <a:off x="2309507" y="3674362"/>
            <a:ext cx="2397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273D69C-2D75-46C7-A09E-AC0FCDB23E31}"/>
              </a:ext>
            </a:extLst>
          </p:cNvPr>
          <p:cNvCxnSpPr>
            <a:cxnSpLocks/>
          </p:cNvCxnSpPr>
          <p:nvPr/>
        </p:nvCxnSpPr>
        <p:spPr>
          <a:xfrm flipH="1">
            <a:off x="6311994" y="3395589"/>
            <a:ext cx="675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2E92F31-15B3-4B63-8992-9BB70AF6E0F5}"/>
              </a:ext>
            </a:extLst>
          </p:cNvPr>
          <p:cNvCxnSpPr>
            <a:cxnSpLocks/>
          </p:cNvCxnSpPr>
          <p:nvPr/>
        </p:nvCxnSpPr>
        <p:spPr>
          <a:xfrm>
            <a:off x="6311994" y="3594480"/>
            <a:ext cx="675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E045C6C-91B1-4A26-B926-A1B01E753E0F}"/>
              </a:ext>
            </a:extLst>
          </p:cNvPr>
          <p:cNvCxnSpPr>
            <a:cxnSpLocks/>
          </p:cNvCxnSpPr>
          <p:nvPr/>
        </p:nvCxnSpPr>
        <p:spPr>
          <a:xfrm>
            <a:off x="6649908" y="2214338"/>
            <a:ext cx="0" cy="111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D0263CA-30DB-46CA-821A-BDD5DAF6B821}"/>
              </a:ext>
            </a:extLst>
          </p:cNvPr>
          <p:cNvSpPr/>
          <p:nvPr/>
        </p:nvSpPr>
        <p:spPr>
          <a:xfrm>
            <a:off x="5896361" y="1882890"/>
            <a:ext cx="2649296" cy="39605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유저의 </a:t>
            </a:r>
            <a:r>
              <a:rPr lang="en-US" altLang="ko-KR" sz="1600" b="1" dirty="0">
                <a:latin typeface="+mn-ea"/>
              </a:rPr>
              <a:t>ID </a:t>
            </a:r>
            <a:r>
              <a:rPr lang="ko-KR" altLang="en-US" sz="1600" b="1" dirty="0">
                <a:latin typeface="+mn-ea"/>
              </a:rPr>
              <a:t>코드로 접근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5FA1CD6-661A-49F1-8175-9B4FFFDF76DA}"/>
              </a:ext>
            </a:extLst>
          </p:cNvPr>
          <p:cNvSpPr/>
          <p:nvPr/>
        </p:nvSpPr>
        <p:spPr>
          <a:xfrm>
            <a:off x="8846452" y="2671134"/>
            <a:ext cx="953500" cy="654933"/>
          </a:xfrm>
          <a:prstGeom prst="ellipse">
            <a:avLst/>
          </a:prstGeom>
          <a:solidFill>
            <a:srgbClr val="F2A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E5887E-0E2E-44DB-AE05-57CA278E2DD0}"/>
              </a:ext>
            </a:extLst>
          </p:cNvPr>
          <p:cNvSpPr txBox="1"/>
          <p:nvPr/>
        </p:nvSpPr>
        <p:spPr>
          <a:xfrm>
            <a:off x="8801607" y="2820954"/>
            <a:ext cx="105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388470300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6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987634" y="4242722"/>
            <a:ext cx="201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 It! </a:t>
            </a:r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Flutter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4195063" y="4207543"/>
            <a:ext cx="1391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7082807" y="4204328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9709610" y="4207542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4" name="Picture 10" descr="유튜브 - insideBOX">
            <a:extLst>
              <a:ext uri="{FF2B5EF4-FFF2-40B4-BE49-F238E27FC236}">
                <a16:creationId xmlns:a16="http://schemas.microsoft.com/office/drawing/2014/main" id="{3823CBCD-070A-440D-9E1B-FDE48BB03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3" t="25646" r="31373" b="21808"/>
          <a:stretch/>
        </p:blipFill>
        <p:spPr bwMode="auto">
          <a:xfrm>
            <a:off x="4209159" y="2522741"/>
            <a:ext cx="1354669" cy="121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공정위 결정 무시하는 구글…&amp;quot;플랫폼 갑질 막자&amp;quot; 발표 다음날 &amp;#39;30% 수수료&amp;#39; 내놔 - 코리아포스트">
            <a:extLst>
              <a:ext uri="{FF2B5EF4-FFF2-40B4-BE49-F238E27FC236}">
                <a16:creationId xmlns:a16="http://schemas.microsoft.com/office/drawing/2014/main" id="{AF6C8CAA-E648-4EC5-B76E-1B28E9DC2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66" y="2290955"/>
            <a:ext cx="1676908" cy="16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깃허브 사용법">
            <a:extLst>
              <a:ext uri="{FF2B5EF4-FFF2-40B4-BE49-F238E27FC236}">
                <a16:creationId xmlns:a16="http://schemas.microsoft.com/office/drawing/2014/main" id="{32B24DE9-F21B-4259-ACBF-049AFF186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40"/>
          <a:stretch/>
        </p:blipFill>
        <p:spPr bwMode="auto">
          <a:xfrm>
            <a:off x="8336744" y="2487976"/>
            <a:ext cx="3836206" cy="12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 it! 플러터 앱 프로그래밍/이지스퍼블리싱 : 책과사람">
            <a:extLst>
              <a:ext uri="{FF2B5EF4-FFF2-40B4-BE49-F238E27FC236}">
                <a16:creationId xmlns:a16="http://schemas.microsoft.com/office/drawing/2014/main" id="{1F952DD1-D6C7-4895-874B-D3C7036C8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2" t="4662" r="15662" b="4449"/>
          <a:stretch/>
        </p:blipFill>
        <p:spPr bwMode="auto">
          <a:xfrm>
            <a:off x="1405925" y="2427555"/>
            <a:ext cx="1175507" cy="161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009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413</Words>
  <Application>Microsoft Office PowerPoint</Application>
  <PresentationFormat>와이드스크린</PresentationFormat>
  <Paragraphs>150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나눔스퀘어라운드 Regular</vt:lpstr>
      <vt:lpstr>맑은 고딕</vt:lpstr>
      <vt:lpstr>Arial</vt:lpstr>
      <vt:lpstr>Arial Rounded MT Bold</vt:lpstr>
      <vt:lpstr>Office テーマ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오 현지</cp:lastModifiedBy>
  <cp:revision>455</cp:revision>
  <dcterms:created xsi:type="dcterms:W3CDTF">2018-12-07T00:32:38Z</dcterms:created>
  <dcterms:modified xsi:type="dcterms:W3CDTF">2021-12-06T19:01:21Z</dcterms:modified>
</cp:coreProperties>
</file>