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336" autoAdjust="0"/>
  </p:normalViewPr>
  <p:slideViewPr>
    <p:cSldViewPr>
      <p:cViewPr>
        <p:scale>
          <a:sx n="69" d="100"/>
          <a:sy n="69" d="100"/>
        </p:scale>
        <p:origin x="-1212" y="-3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8DD24-C483-4F2E-9AA5-61C060F0558F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35798-B350-4336-B672-24B598428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32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https://www.jetbrains.com/help/idea/2016.2/code-analysis.html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35798-B350-4336-B672-24B598428B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75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https://www.jetbrains.com/help/idea/2016.2/code-inspection.html</a:t>
            </a:r>
          </a:p>
          <a:p>
            <a:r>
              <a:rPr lang="en-US" dirty="0" smtClean="0"/>
              <a:t>https://www.jetbrains.com/help/idea/2016.2/running-inspections.html</a:t>
            </a:r>
          </a:p>
          <a:p>
            <a:r>
              <a:rPr lang="en-US" dirty="0" smtClean="0"/>
              <a:t>https://www.jetbrains.com/help/idea/2016.2/analyzing-inspection-results.html</a:t>
            </a:r>
          </a:p>
          <a:p>
            <a:r>
              <a:rPr lang="en-US" dirty="0" smtClean="0"/>
              <a:t>https://www.jetbrains.com/help/idea/2016.2/inspections-2.html</a:t>
            </a:r>
          </a:p>
          <a:p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fr-FR" sz="1200" dirty="0" smtClean="0"/>
              <a:t>Structure de classe.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FR" sz="1200" dirty="0" smtClean="0"/>
              <a:t>Problèmes de compilation.</a:t>
            </a:r>
            <a:endParaRPr lang="en-US" sz="1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1200" dirty="0" err="1" smtClean="0"/>
              <a:t>Déclaration</a:t>
            </a:r>
            <a:r>
              <a:rPr lang="en-US" sz="1200" dirty="0" smtClean="0"/>
              <a:t> de </a:t>
            </a:r>
            <a:r>
              <a:rPr lang="en-US" sz="1200" dirty="0" err="1" smtClean="0"/>
              <a:t>redondance</a:t>
            </a:r>
            <a:r>
              <a:rPr lang="en-US" sz="12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FR" sz="1200" dirty="0" smtClean="0"/>
              <a:t>Aides à la migration de niveau de langage Java.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FR" sz="1200" dirty="0" smtClean="0"/>
              <a:t>Problèmes de </a:t>
            </a:r>
            <a:r>
              <a:rPr lang="fr-FR" sz="1200" dirty="0" err="1" smtClean="0"/>
              <a:t>Javadoc</a:t>
            </a:r>
            <a:r>
              <a:rPr lang="fr-FR" sz="12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FR" sz="1200" dirty="0" smtClean="0"/>
              <a:t>Bogues probables.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FR" sz="1200" dirty="0" smtClean="0"/>
              <a:t>Orthographe.  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35798-B350-4336-B672-24B598428B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56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35798-B350-4336-B672-24B598428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96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8184" y="1926277"/>
            <a:ext cx="9066736" cy="511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Présenté par </a:t>
            </a:r>
            <a:r>
              <a:rPr lang="fr-FR" sz="3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</a:t>
            </a:r>
            <a:r>
              <a:rPr lang="fr-FR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Dao </a:t>
            </a:r>
            <a:r>
              <a:rPr lang="fr-FR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Thuy</a:t>
            </a:r>
            <a:r>
              <a:rPr lang="fr-F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Hong</a:t>
            </a:r>
            <a:endParaRPr lang="fr-F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/>
            <a:r>
              <a:rPr lang="fr-F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lang="fr-FR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lang="fr-FR" sz="3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Sikadie</a:t>
            </a:r>
            <a:r>
              <a:rPr lang="fr-FR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fr-F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Gervais</a:t>
            </a:r>
            <a:endParaRPr lang="fr-F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504000" y="427037"/>
            <a:ext cx="9070920" cy="34290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88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IntelliJ</a:t>
            </a:r>
            <a:r>
              <a:rPr lang="fr-FR" sz="8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IDEA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Qu’est ce que </a:t>
            </a:r>
            <a:r>
              <a:rPr lang="fr-FR" sz="5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IntelliJ</a:t>
            </a:r>
            <a:r>
              <a:rPr lang="fr-FR" sz="5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IDEA </a:t>
            </a:r>
            <a:r>
              <a:rPr lang="fr-FR" sz="5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?</a:t>
            </a:r>
            <a:endParaRPr lang="fr-FR" sz="5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504360" y="23094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fr-F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4360" y="2179637"/>
            <a:ext cx="90709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err="1" smtClean="0"/>
              <a:t>IntelliJ</a:t>
            </a:r>
            <a:r>
              <a:rPr lang="en-US" sz="2800" dirty="0" smtClean="0"/>
              <a:t> IDEA </a:t>
            </a:r>
            <a:r>
              <a:rPr lang="en-US" sz="2800" dirty="0" err="1" smtClean="0"/>
              <a:t>est</a:t>
            </a:r>
            <a:r>
              <a:rPr lang="en-US" sz="2800" dirty="0" smtClean="0"/>
              <a:t> un </a:t>
            </a:r>
            <a:r>
              <a:rPr lang="en-US" sz="2800" dirty="0" smtClean="0"/>
              <a:t>IDE pour </a:t>
            </a:r>
            <a:r>
              <a:rPr lang="en-US" sz="2800" dirty="0" err="1" smtClean="0"/>
              <a:t>déveloper</a:t>
            </a:r>
            <a:r>
              <a:rPr lang="en-US" sz="2800" dirty="0" smtClean="0"/>
              <a:t> des </a:t>
            </a:r>
            <a:r>
              <a:rPr lang="en-US" sz="2800" dirty="0" err="1" smtClean="0"/>
              <a:t>logiciels</a:t>
            </a:r>
            <a:r>
              <a:rPr lang="en-US" sz="2800" dirty="0" smtClean="0"/>
              <a:t> </a:t>
            </a:r>
            <a:r>
              <a:rPr lang="en-US" sz="2800" dirty="0" err="1" smtClean="0"/>
              <a:t>dans</a:t>
            </a:r>
            <a:r>
              <a:rPr lang="en-US" sz="2800" dirty="0" smtClean="0"/>
              <a:t> la </a:t>
            </a:r>
            <a:r>
              <a:rPr lang="en-US" sz="2800" dirty="0" err="1" smtClean="0"/>
              <a:t>langage</a:t>
            </a:r>
            <a:r>
              <a:rPr lang="en-US" sz="2800" dirty="0" smtClean="0"/>
              <a:t> </a:t>
            </a:r>
            <a:r>
              <a:rPr lang="en-US" sz="2800" dirty="0" smtClean="0"/>
              <a:t>Java.</a:t>
            </a:r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Creé</a:t>
            </a:r>
            <a:r>
              <a:rPr lang="en-US" sz="2800" dirty="0" smtClean="0"/>
              <a:t> </a:t>
            </a:r>
            <a:r>
              <a:rPr lang="en-US" sz="2800" dirty="0" smtClean="0"/>
              <a:t>par </a:t>
            </a:r>
            <a:r>
              <a:rPr lang="en-US" sz="2800" dirty="0"/>
              <a:t>la </a:t>
            </a:r>
            <a:r>
              <a:rPr lang="en-US" sz="2800" dirty="0" err="1" smtClean="0"/>
              <a:t>compagnie</a:t>
            </a:r>
            <a:r>
              <a:rPr lang="en-US" sz="2800" dirty="0" smtClean="0"/>
              <a:t> </a:t>
            </a:r>
            <a:r>
              <a:rPr lang="en-US" sz="2800" dirty="0" err="1" smtClean="0"/>
              <a:t>JetBrain</a:t>
            </a:r>
            <a:r>
              <a:rPr lang="en-US" sz="2800" dirty="0" smtClean="0"/>
              <a:t>. </a:t>
            </a:r>
          </a:p>
          <a:p>
            <a:pPr marL="457200" indent="-457200">
              <a:buFontTx/>
              <a:buChar char="-"/>
            </a:pPr>
            <a:r>
              <a:rPr lang="en-US" sz="2800" dirty="0" err="1"/>
              <a:t>C</a:t>
            </a:r>
            <a:r>
              <a:rPr lang="en-US" sz="2800" dirty="0" err="1" smtClean="0"/>
              <a:t>omprend</a:t>
            </a:r>
            <a:r>
              <a:rPr lang="en-US" sz="2800" dirty="0" smtClean="0"/>
              <a:t> </a:t>
            </a:r>
            <a:r>
              <a:rPr lang="en-US" sz="2800" dirty="0" smtClean="0"/>
              <a:t>beaucoup de </a:t>
            </a:r>
            <a:r>
              <a:rPr lang="en-US" sz="2800" dirty="0" err="1" smtClean="0"/>
              <a:t>fonctionnalités</a:t>
            </a:r>
            <a:r>
              <a:rPr lang="en-US" sz="2800" dirty="0" smtClean="0"/>
              <a:t> </a:t>
            </a:r>
            <a:r>
              <a:rPr lang="en-US" sz="2800" dirty="0" err="1" smtClean="0"/>
              <a:t>comme</a:t>
            </a:r>
            <a:r>
              <a:rPr lang="en-US" sz="2800" dirty="0" smtClean="0"/>
              <a:t> </a:t>
            </a:r>
            <a:r>
              <a:rPr lang="en-US" sz="2800" dirty="0"/>
              <a:t>: Build tools, Version control, Language </a:t>
            </a:r>
            <a:r>
              <a:rPr lang="en-US" sz="2800" dirty="0" smtClean="0"/>
              <a:t>injection,…</a:t>
            </a: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Dans</a:t>
            </a:r>
            <a:r>
              <a:rPr lang="en-US" sz="2800" dirty="0" smtClean="0"/>
              <a:t> </a:t>
            </a:r>
            <a:r>
              <a:rPr lang="en-US" sz="2800" dirty="0" err="1" smtClean="0"/>
              <a:t>cet</a:t>
            </a:r>
            <a:r>
              <a:rPr lang="en-US" sz="2800" dirty="0" smtClean="0"/>
              <a:t> </a:t>
            </a:r>
            <a:r>
              <a:rPr lang="en-US" sz="2800" dirty="0" smtClean="0"/>
              <a:t>article, on </a:t>
            </a:r>
            <a:r>
              <a:rPr lang="en-US" sz="2800" dirty="0" err="1" smtClean="0"/>
              <a:t>s’interesse</a:t>
            </a:r>
            <a:r>
              <a:rPr lang="en-US" sz="2800" dirty="0" smtClean="0"/>
              <a:t> </a:t>
            </a:r>
            <a:r>
              <a:rPr lang="en-US" sz="2800" dirty="0" err="1" smtClean="0"/>
              <a:t>seulement</a:t>
            </a:r>
            <a:r>
              <a:rPr lang="en-US" sz="2800" dirty="0" smtClean="0"/>
              <a:t> à </a:t>
            </a:r>
            <a:r>
              <a:rPr lang="en-US" sz="2800" dirty="0" smtClean="0"/>
              <a:t>la </a:t>
            </a:r>
            <a:r>
              <a:rPr lang="en-US" sz="2800" dirty="0" err="1" smtClean="0"/>
              <a:t>fonctionnalité</a:t>
            </a:r>
            <a:r>
              <a:rPr lang="en-US" sz="2800" dirty="0" smtClean="0"/>
              <a:t> “Inspect Code”.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Inspect</a:t>
            </a:r>
            <a:r>
              <a:rPr lang="fr-FR" sz="6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Code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185" y="2179988"/>
            <a:ext cx="907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Les tâches les plus courantes couvertes par </a:t>
            </a:r>
            <a:r>
              <a:rPr lang="fr-FR" sz="2800" dirty="0" smtClean="0"/>
              <a:t>cette </a:t>
            </a:r>
            <a:r>
              <a:rPr lang="fr-FR" sz="2800" dirty="0" smtClean="0"/>
              <a:t>fonctionnalité </a:t>
            </a:r>
            <a:r>
              <a:rPr lang="fr-FR" sz="2800" dirty="0" smtClean="0"/>
              <a:t>sont </a:t>
            </a:r>
            <a:r>
              <a:rPr lang="fr-FR" sz="2800" dirty="0"/>
              <a:t>les </a:t>
            </a:r>
            <a:r>
              <a:rPr lang="fr-FR" sz="2800" dirty="0" smtClean="0"/>
              <a:t>suivantes :</a:t>
            </a:r>
            <a:endParaRPr lang="fr-FR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fr-FR" sz="2800" dirty="0"/>
              <a:t>Recherche de bogues probables.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FR" sz="2800" dirty="0"/>
              <a:t>Localisation du code mort.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FR" sz="2800" dirty="0"/>
              <a:t>Détecter les problèmes de performances.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FR" sz="2800" dirty="0"/>
              <a:t>Amélioration de la structure du code et la maintenabilité.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FR" sz="2800" dirty="0"/>
              <a:t>Conforme aux directives de codage et de normes.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FR" sz="2800" dirty="0"/>
              <a:t>Conforme aux spécifications.</a:t>
            </a:r>
            <a:endParaRPr lang="fr-F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6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r>
              <a:rPr lang="fr-FR" sz="6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Recherche de bogues probables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2" y="2027237"/>
            <a:ext cx="887800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2092714"/>
            <a:ext cx="9070920" cy="4125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1769040"/>
            <a:ext cx="9070920" cy="21918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350837"/>
            <a:ext cx="9070920" cy="12954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4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Localisation du code mort</a:t>
            </a:r>
            <a:endParaRPr lang="fr-FR" sz="4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4000" y="1897906"/>
            <a:ext cx="907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 smtClean="0"/>
              <a:t>Ceci </a:t>
            </a:r>
            <a:r>
              <a:rPr lang="fr-FR" sz="2800" dirty="0"/>
              <a:t>est le code qui est jamais exécuté pendant l'exécution de l'application</a:t>
            </a:r>
            <a:r>
              <a:rPr lang="fr-FR" sz="2800" dirty="0" smtClean="0"/>
              <a:t>.</a:t>
            </a:r>
          </a:p>
          <a:p>
            <a:pPr marL="457200" indent="-457200">
              <a:buFontTx/>
              <a:buChar char="-"/>
            </a:pPr>
            <a:r>
              <a:rPr lang="fr-FR" sz="2800" dirty="0"/>
              <a:t>Selon la situation, ce code peut être traité comme un bug ou une redondance.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86" y="3713788"/>
            <a:ext cx="8152548" cy="2961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86" y="3713788"/>
            <a:ext cx="8152548" cy="3037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92112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1257" y="274637"/>
            <a:ext cx="9070920" cy="13716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36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Détecter les problèmes de performances</a:t>
            </a:r>
            <a:endParaRPr lang="fr-FR" sz="36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1258" y="2027237"/>
            <a:ext cx="907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 Par </a:t>
            </a:r>
            <a:r>
              <a:rPr lang="en-US" sz="2800" dirty="0" err="1" smtClean="0"/>
              <a:t>exemple</a:t>
            </a:r>
            <a:r>
              <a:rPr lang="en-US" sz="2800" dirty="0" smtClean="0"/>
              <a:t> </a:t>
            </a:r>
            <a:r>
              <a:rPr lang="fr-FR" sz="2800" dirty="0" smtClean="0"/>
              <a:t>: mise </a:t>
            </a:r>
            <a:r>
              <a:rPr lang="fr-FR" sz="2800" dirty="0"/>
              <a:t>en évidence des déclarations non </a:t>
            </a:r>
            <a:r>
              <a:rPr lang="fr-FR" sz="2800" dirty="0" smtClean="0"/>
              <a:t>utilisées.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58" y="3475037"/>
            <a:ext cx="9070919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59" y="3152385"/>
            <a:ext cx="9070920" cy="352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274636"/>
            <a:ext cx="9070920" cy="1295401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Amélioration de la structure du code et la maintenabilité</a:t>
            </a:r>
            <a:endParaRPr lang="fr-FR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2" y="2027237"/>
            <a:ext cx="7620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2" y="4684856"/>
            <a:ext cx="6858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2" y="4684855"/>
            <a:ext cx="7391400" cy="2295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Utiliser </a:t>
            </a:r>
            <a:r>
              <a:rPr lang="fr-FR" sz="60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Inspect</a:t>
            </a:r>
            <a:r>
              <a:rPr lang="fr-FR" sz="6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code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504000" y="1889280"/>
            <a:ext cx="9070920" cy="52433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720">
              <a:lnSpc>
                <a:spcPct val="100000"/>
              </a:lnSpc>
              <a:buClr>
                <a:srgbClr val="000000"/>
              </a:buClr>
              <a:buSzPct val="45000"/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4000" y="1921462"/>
            <a:ext cx="907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La </a:t>
            </a:r>
            <a:r>
              <a:rPr lang="en-US" sz="2800" b="1" dirty="0" err="1" smtClean="0"/>
              <a:t>ligne</a:t>
            </a:r>
            <a:r>
              <a:rPr lang="en-US" sz="2800" b="1" dirty="0" smtClean="0"/>
              <a:t> de </a:t>
            </a:r>
            <a:r>
              <a:rPr lang="en-US" sz="2800" b="1" dirty="0" err="1" smtClean="0"/>
              <a:t>référence</a:t>
            </a:r>
            <a:r>
              <a:rPr lang="en-US" sz="2800" b="1" dirty="0"/>
              <a:t> : </a:t>
            </a:r>
            <a:r>
              <a:rPr lang="en-US" sz="2800" dirty="0"/>
              <a:t>https://www.jetbrains.com/help/idea/2016.2/running-inspections.html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2941637"/>
            <a:ext cx="9070920" cy="126144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DEMO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216</Words>
  <Application>Microsoft Office PowerPoint</Application>
  <PresentationFormat>Custom</PresentationFormat>
  <Paragraphs>89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32</cp:revision>
  <dcterms:created xsi:type="dcterms:W3CDTF">2016-08-12T23:16:39Z</dcterms:created>
  <dcterms:modified xsi:type="dcterms:W3CDTF">2016-08-18T03:26:40Z</dcterms:modified>
  <dc:language>fr-FR</dc:language>
</cp:coreProperties>
</file>