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15" autoAdjust="0"/>
  </p:normalViewPr>
  <p:slideViewPr>
    <p:cSldViewPr>
      <p:cViewPr>
        <p:scale>
          <a:sx n="69" d="100"/>
          <a:sy n="69" d="100"/>
        </p:scale>
        <p:origin x="-1212" y="-3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8DD24-C483-4F2E-9AA5-61C060F0558F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35798-B350-4336-B672-24B59842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5798-B350-4336-B672-24B598428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7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plugins(sous forme de .jar) contiennent un fichier XML décrivant les détecteurs qu’il contient ainsi que leur définition.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5798-B350-4336-B672-24B598428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8184" y="1926277"/>
            <a:ext cx="9066736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Présenté par </a:t>
            </a:r>
            <a:r>
              <a:rPr lang="fr-F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Dao </a:t>
            </a: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Thuy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Hong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/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fr-FR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Sikadie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Gervais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427037"/>
            <a:ext cx="9070920" cy="3429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8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endParaRPr lang="fr-FR" sz="8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04000" y="1889280"/>
            <a:ext cx="9070920" cy="52433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peux le faire de différentes façons </a:t>
            </a:r>
            <a:r>
              <a:rPr lang="fr-F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-Télécharger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une version de </a:t>
            </a: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et la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décompresser dans un répertoire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de votre choix.                                           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fr-F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Intégrer </a:t>
            </a: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à un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IDE.                    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Qu’est ce que FindBugs 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504360" y="2103437"/>
            <a:ext cx="9070920" cy="45896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fr-F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logiciel libre d’analyse statique de byte code java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fr-F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: t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rouver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bugs et des problèmes de performance dans les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programmes.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fr-F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rée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 William </a:t>
            </a: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Pugh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à l’université de Maryland.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Fonctionnement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29327" y="140148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fr-F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asé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des plugins et des détecteurs de bug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fr-F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rend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entrée les fichiers .class à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analyser.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Chaque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détecteur parcourt  le  byte code.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de Bugs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03640" y="1769040"/>
            <a:ext cx="907128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Scarriest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Scary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Troubling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</a:t>
            </a: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Concern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350837"/>
            <a:ext cx="9070920" cy="12954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Problèmes résolus par </a:t>
            </a:r>
            <a:r>
              <a:rPr lang="fr-FR" sz="4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endParaRPr lang="fr-FR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04000" y="2436900"/>
            <a:ext cx="9070920" cy="15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Détecteur : Déréférencement de pointeur NULL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116000" y="3551237"/>
            <a:ext cx="7991280" cy="24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  Personne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personne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=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aMap.get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("bob");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2 if (personne! =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Null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) {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3	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persone.updateAccessTime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4     }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5  Nom String =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personne.getName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92112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1257" y="274637"/>
            <a:ext cx="9070920" cy="13716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Problèmes résolus par </a:t>
            </a:r>
            <a:r>
              <a:rPr lang="fr-FR" sz="4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endParaRPr lang="fr-FR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20712" y="1769040"/>
            <a:ext cx="9070920" cy="4054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Détecteur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: Valeur de retour de la méthode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ignorée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520000" y="3857230"/>
            <a:ext cx="5615280" cy="21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28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</a:t>
            </a:r>
            <a:r>
              <a:rPr lang="fr-FR" sz="2800" i="1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 </a:t>
            </a:r>
            <a:r>
              <a:rPr lang="fr-FR" sz="2800" b="0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  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String b = "bob";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  2  </a:t>
            </a:r>
            <a:r>
              <a:rPr lang="fr-FR" sz="2800" b="0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b.replace</a:t>
            </a:r>
            <a:r>
              <a:rPr lang="fr-FR" sz="28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('b', 'p');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  3  if (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b.equals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("pop"))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274636"/>
            <a:ext cx="9070920" cy="1295401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Problèmes résolus par </a:t>
            </a:r>
            <a:r>
              <a:rPr lang="fr-FR" sz="4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endParaRPr lang="fr-FR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03313" y="2179637"/>
            <a:ext cx="9070920" cy="16764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Détecteur : Déréférencement de pointeur NULL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099403" y="3276360"/>
            <a:ext cx="7991280" cy="24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  Personne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personne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=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aMap.get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("bob");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2 if (personne! =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Null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) {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3	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persone.updateAccessTime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4     }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5  Nom String =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personne.getName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274638"/>
            <a:ext cx="9070920" cy="1371599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Problèmes résolus par </a:t>
            </a:r>
            <a:r>
              <a:rPr lang="fr-FR" sz="4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endParaRPr lang="fr-FR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01257" y="2436901"/>
            <a:ext cx="9070920" cy="1523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Détecteur : Déréférencement de pointeur NULL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116000" y="3551237"/>
            <a:ext cx="7991280" cy="24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  Personne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personne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=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aMap.get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("bob");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2 if (personne! =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Null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) {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3	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persone.updateAccessTime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4     }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5  Nom String = </a:t>
            </a:r>
            <a:r>
              <a:rPr lang="fr-FR" sz="28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personne.getName</a:t>
            </a:r>
            <a:r>
              <a:rPr lang="fr-FR" sz="28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274637"/>
            <a:ext cx="9070920" cy="12954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Problèmes résolus par </a:t>
            </a:r>
            <a:r>
              <a:rPr lang="fr-FR" sz="4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endParaRPr lang="fr-FR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28967" y="1189037"/>
            <a:ext cx="9070920" cy="416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Détecteur : Accès a un objet non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initialisé</a:t>
            </a: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2000" b="0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</a:t>
            </a: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077912" y="2963520"/>
            <a:ext cx="8638920" cy="31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1 public class </a:t>
            </a:r>
            <a:r>
              <a:rPr lang="fr-FR" sz="20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Thing</a:t>
            </a:r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{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2      </a:t>
            </a:r>
            <a:r>
              <a:rPr lang="fr-FR" sz="20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private</a:t>
            </a:r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List actions;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3 </a:t>
            </a:r>
            <a:r>
              <a:rPr lang="fr-FR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</a:t>
            </a:r>
            <a:r>
              <a:rPr lang="fr-FR" sz="2000" i="1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   </a:t>
            </a:r>
            <a:r>
              <a:rPr lang="fr-FR" sz="2000" b="0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public </a:t>
            </a:r>
            <a:r>
              <a:rPr lang="fr-FR" sz="20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Thing</a:t>
            </a:r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(String </a:t>
            </a:r>
            <a:r>
              <a:rPr lang="fr-FR" sz="20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startingActions</a:t>
            </a:r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) {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4      </a:t>
            </a:r>
            <a:r>
              <a:rPr lang="fr-FR" sz="2000" b="0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</a:t>
            </a:r>
            <a:r>
              <a:rPr lang="fr-FR" sz="2000" b="0" i="1" strike="noStrike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StringTokenizer</a:t>
            </a:r>
            <a:r>
              <a:rPr lang="fr-FR" sz="2000" b="0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</a:t>
            </a:r>
            <a:r>
              <a:rPr lang="fr-FR" sz="20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tokenizer</a:t>
            </a:r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= new </a:t>
            </a:r>
            <a:r>
              <a:rPr lang="fr-FR" sz="20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StringTokenizer</a:t>
            </a:r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5 5 5(</a:t>
            </a:r>
            <a:r>
              <a:rPr lang="fr-FR" sz="20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startingActions</a:t>
            </a:r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6      	</a:t>
            </a:r>
            <a:r>
              <a:rPr lang="fr-FR" sz="2000" b="0" i="1" strike="noStrike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while</a:t>
            </a:r>
            <a:r>
              <a:rPr lang="fr-FR" sz="2000" b="0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</a:t>
            </a:r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(</a:t>
            </a:r>
            <a:r>
              <a:rPr lang="fr-FR" sz="2000" b="0" i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tokenizer.hasMoreTokens</a:t>
            </a:r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()) {	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7             	</a:t>
            </a:r>
            <a:r>
              <a:rPr lang="fr-FR" sz="2000" b="0" i="1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actions.add</a:t>
            </a:r>
            <a:r>
              <a:rPr lang="fr-FR" sz="2000" b="0" i="1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</a:t>
            </a:r>
            <a:r>
              <a:rPr lang="fr-FR" sz="20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(</a:t>
            </a:r>
            <a:r>
              <a:rPr lang="fr-FR" sz="2000" b="0" i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tokenizer.nextToken</a:t>
            </a:r>
            <a:r>
              <a:rPr lang="fr-FR" sz="2000" b="0" i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());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        </a:t>
            </a:r>
            <a:r>
              <a:rPr lang="fr-FR" sz="2000" b="0" i="1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	}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8      }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i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9 }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231</Words>
  <Application>Microsoft Office PowerPoint</Application>
  <PresentationFormat>Custom</PresentationFormat>
  <Paragraphs>141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2016-08-12T23:16:39Z</dcterms:created>
  <dcterms:modified xsi:type="dcterms:W3CDTF">2016-08-18T02:48:40Z</dcterms:modified>
  <dc:language>fr-FR</dc:language>
</cp:coreProperties>
</file>