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5.gif" ContentType="image/gif"/>
  <Override PartName="/ppt/media/image3.png" ContentType="image/png"/>
  <Override PartName="/ppt/media/image6.gif" ContentType="image/gif"/>
  <Override PartName="/ppt/media/image4.png" ContentType="image/png"/>
  <Override PartName="/ppt/media/image7.gif" ContentType="image/gif"/>
  <Override PartName="/ppt/media/image8.gif" ContentType="image/gif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9748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301320"/>
            <a:ext cx="9070920" cy="30823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L’efficacité des outils de détection de fautes et de prédiction de refactoring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20000" y="4905720"/>
            <a:ext cx="367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Auteurs: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 Wedyan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Dalal Alrmuny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James M, Bieman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5904000" y="5004000"/>
            <a:ext cx="4319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Présentateurs: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Dao Thuy Hong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Fotsing Sikadie Gervais Sertilange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80280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114840" y="2117520"/>
            <a:ext cx="9930960" cy="51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Indicateurs de performance des outils ASA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Q2 : Quelle est l’efficacité des outils dans la prédiction des refactorings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Ratio de refactoring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31" name="Line 5"/>
          <p:cNvSpPr/>
          <p:nvPr/>
        </p:nvSpPr>
        <p:spPr>
          <a:xfrm>
            <a:off x="4068000" y="4536000"/>
            <a:ext cx="532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6"/>
          <p:cNvSpPr txBox="1"/>
          <p:nvPr/>
        </p:nvSpPr>
        <p:spPr>
          <a:xfrm>
            <a:off x="4428000" y="410400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de refactoring recommandés par l’outil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7"/>
          <p:cNvSpPr txBox="1"/>
          <p:nvPr/>
        </p:nvSpPr>
        <p:spPr>
          <a:xfrm>
            <a:off x="3888720" y="4644000"/>
            <a:ext cx="61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total de refactoring effectués dans le cas réel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80280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114840" y="2117520"/>
            <a:ext cx="9930960" cy="51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Indicateurs de performance des outils ASA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Q3 : Quelle est la proportion de faux résultats fournis par ces outils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Ratio de faux positifs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4068000" y="4536000"/>
            <a:ext cx="532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6"/>
          <p:cNvSpPr txBox="1"/>
          <p:nvPr/>
        </p:nvSpPr>
        <p:spPr>
          <a:xfrm>
            <a:off x="5580000" y="410400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de faux positifs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7"/>
          <p:cNvSpPr txBox="1"/>
          <p:nvPr/>
        </p:nvSpPr>
        <p:spPr>
          <a:xfrm>
            <a:off x="4608720" y="4644000"/>
            <a:ext cx="4247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total de fautes détectées par l’outil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80280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14840" y="2117520"/>
            <a:ext cx="9930960" cy="696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compter le nombre de fautes détectées pour les versions de jEdit et iText développées sans outils ASA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données sur les fautes ont été obtenues depuis les répertoires CVS et la base de données des reports de bugs des deux projets.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SourceForge, les utilisateur reportent les bugs et ensuite, les développeurs corrigent ces bugs ou fournissent une explication en commentaire si la bug n’est pas réel.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 ASA utilisés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0" y="2117520"/>
            <a:ext cx="9930960" cy="49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IntelliJ IDEA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Jlint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</a:t>
            </a:r>
            <a:endParaRPr b="0" lang="fr-FR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0" y="2117520"/>
            <a:ext cx="9930960" cy="49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13358" t="15635" r="9501" b="11944"/>
          <a:stretch/>
        </p:blipFill>
        <p:spPr>
          <a:xfrm>
            <a:off x="504000" y="1908000"/>
            <a:ext cx="9072360" cy="47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0" y="2117520"/>
            <a:ext cx="9930960" cy="49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rcRect l="13358" t="19892" r="8788" b="20910"/>
          <a:stretch/>
        </p:blipFill>
        <p:spPr>
          <a:xfrm>
            <a:off x="79560" y="1692000"/>
            <a:ext cx="9931320" cy="424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0" y="2117520"/>
            <a:ext cx="9930960" cy="49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11350" t="19892" r="47933" b="27264"/>
          <a:stretch/>
        </p:blipFill>
        <p:spPr>
          <a:xfrm>
            <a:off x="1152000" y="1469520"/>
            <a:ext cx="7488000" cy="54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0" y="2117520"/>
            <a:ext cx="9930960" cy="49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rcRect l="52775" t="21624" r="7938" b="23455"/>
          <a:stretch/>
        </p:blipFill>
        <p:spPr>
          <a:xfrm>
            <a:off x="1152000" y="1333440"/>
            <a:ext cx="7703640" cy="60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301320"/>
            <a:ext cx="9070920" cy="17888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420120" y="2052000"/>
            <a:ext cx="6923880" cy="472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contenue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interne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420120" y="2052000"/>
            <a:ext cx="9155160" cy="47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signification même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mesures.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mesures quantifient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vraiment ce pour quoi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elles ont été crées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de faux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positifs par exemple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contenue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420120" y="2052000"/>
            <a:ext cx="9875880" cy="55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pertinence de l’échantillonnage du contenue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les mesures de corrections de défauts réels  couvrent la totalité des défauts identifiables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 les développeurs n’ont corrigé que les fautes qu’ils sont trouvé les plus importantes dans le développement réel.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301320"/>
            <a:ext cx="9070920" cy="1282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420120" y="2052000"/>
            <a:ext cx="9875880" cy="55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façon dont les résultats de l’étude peuvent être généralisés en dehors de la portée de l’étude.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Cette étude porte sur deux projets Java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Elle utilise seulement 3 outils ASA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420120" y="2052000"/>
            <a:ext cx="9875880" cy="55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étudiés ne sont pas efficaces pour détecter les défauts de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sont plus efficaces pour détecter les erreurs de refactoring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coût d’utilisation de ces outils est très élevé en raison du nombre trop grand de faux positifs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108000" y="2304000"/>
            <a:ext cx="97200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MERCI POUR VOTRE BIEN AIMABLE ATTENTION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195440" y="3996720"/>
            <a:ext cx="1299960" cy="12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04360" y="212184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ASA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(Automated Static Analysis Tools For Fault Detection)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1"/>
              </a:buBlip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Leur But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aider les développeurs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éliminer les défauts logiciels au début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produire des logiciels plus fiables à un coût moindre.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 :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Ils n’ont pas atteint le succès attendu par leurs concepteurs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3"/>
              </a:buBlip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4"/>
              </a:buBlip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Objectif de l’étude: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Évaluer l’efficacité des outils ASA dans la détections de problèmes(code et de refactoring) pour les applications Java.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4360" y="212184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évaluer l’efficacité des outils ASA, on doit répondre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aux questions suivantes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des outils ASA dans la détection </a:t>
            </a: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fautes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 ces outils dans la détection des </a:t>
            </a: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faux résultats fournis par ces </a:t>
            </a: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fautes et anomalies non </a:t>
            </a: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détectées par ces outils ?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304000" y="23094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1800" spc="-1" strike="noStrike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2340000" y="316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Méthodologie</a:t>
            </a:r>
            <a:endParaRPr b="0" lang="fr-FR" sz="1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268000" y="3996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Outils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2196000" y="4788000"/>
            <a:ext cx="539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28000" y="554436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remettant en cause l’étude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647640" y="6300000"/>
            <a:ext cx="835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114840" y="2117520"/>
            <a:ext cx="9930960" cy="51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Étudier deux logiciels libres : iText et jEdit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développeurs de ces systèmes n’ont pas utilisé des outils ASA dans le processus de développement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développe une autre version de iText et jEdit cette fois ci en utilisant les outils ASA.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Hypothèses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tarSymbol"/>
              <a:buAutoNum type="arabicPeriod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développeurs utilisent ces outils depuis la première version du système(iText et JEdit).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tarSymbol"/>
              <a:buAutoNum type="arabicPeriod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développeurs peuvent immédiatement faire des modifications en réponse aux préoccupations signalées par ces outils.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114840" y="2117520"/>
            <a:ext cx="9930960" cy="51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va appliquer 3 outils ASA :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FindBugs, IntelliJ IDEA et Jlint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13 versions de iText et 7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versions de jEdit.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chaque version, on va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identifier les corrections de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fautes et refactorings faites lors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 développement de ces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systèmes réels et les comparer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avec les résultats fournis par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ASA.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Ceci peut être vu comme une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comparaison entre la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compétence de développeurs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expérimentés et la performance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outils ASA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114840" y="2117520"/>
            <a:ext cx="9930960" cy="51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Indicateurs de performance des outils ASA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Q1 : Quelle est l’efficacité des outils dans la détection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fautes 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Ratio de détection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ctr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24" name="Line 5"/>
          <p:cNvSpPr/>
          <p:nvPr/>
        </p:nvSpPr>
        <p:spPr>
          <a:xfrm>
            <a:off x="4068000" y="4536000"/>
            <a:ext cx="532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6"/>
          <p:cNvSpPr txBox="1"/>
          <p:nvPr/>
        </p:nvSpPr>
        <p:spPr>
          <a:xfrm>
            <a:off x="4428000" y="4104000"/>
            <a:ext cx="51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de fautes corrigées détectées par l’outil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7"/>
          <p:cNvSpPr txBox="1"/>
          <p:nvPr/>
        </p:nvSpPr>
        <p:spPr>
          <a:xfrm>
            <a:off x="3888720" y="4644000"/>
            <a:ext cx="61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Nbre de fautes corrigées par les développeurs sans outils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2016-08-12T23:16:39Z</dcterms:created>
  <dc:creator/>
  <dc:description/>
  <dc:language>fr-FR</dc:language>
  <cp:lastModifiedBy/>
  <dcterms:modified xsi:type="dcterms:W3CDTF">2016-08-15T03:37:03Z</dcterms:modified>
  <cp:revision>70</cp:revision>
  <dc:subject/>
  <dc:title/>
</cp:coreProperties>
</file>