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9" r:id="rId2"/>
    <p:sldId id="300" r:id="rId3"/>
    <p:sldId id="301" r:id="rId4"/>
    <p:sldId id="296" r:id="rId5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7F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40">
              <a:defRPr baseline="0"/>
            </a:lvl6pPr>
            <a:lvl7pPr marL="2669540">
              <a:defRPr baseline="0"/>
            </a:lvl7pPr>
            <a:lvl8pPr marL="2669540">
              <a:defRPr baseline="0"/>
            </a:lvl8pPr>
            <a:lvl9pPr marL="26695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40">
              <a:defRPr sz="1400"/>
            </a:lvl7pPr>
            <a:lvl8pPr marL="2669540">
              <a:defRPr sz="1400"/>
            </a:lvl8pPr>
            <a:lvl9pPr marL="2669540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40">
              <a:defRPr sz="1400" baseline="0"/>
            </a:lvl6pPr>
            <a:lvl7pPr marL="2669540">
              <a:defRPr sz="1400" baseline="0"/>
            </a:lvl7pPr>
            <a:lvl8pPr marL="2669540">
              <a:defRPr sz="1400" baseline="0"/>
            </a:lvl8pPr>
            <a:lvl9pPr marL="2669540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40">
              <a:defRPr sz="1400"/>
            </a:lvl6pPr>
            <a:lvl7pPr marL="2669540">
              <a:defRPr sz="1400"/>
            </a:lvl7pPr>
            <a:lvl8pPr marL="2669540">
              <a:defRPr sz="1400"/>
            </a:lvl8pPr>
            <a:lvl9pPr marL="2669540"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40">
              <a:defRPr sz="1400"/>
            </a:lvl6pPr>
            <a:lvl7pPr marL="2669540">
              <a:defRPr sz="1400"/>
            </a:lvl7pPr>
            <a:lvl8pPr marL="2669540">
              <a:defRPr sz="1400" baseline="0"/>
            </a:lvl8pPr>
            <a:lvl9pPr marL="2669540"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t>3/23/2017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565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anose="020405030504060302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anose="02040503050406030204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anose="02040503050406030204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anose="02040503050406030204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565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6060" y="1905002"/>
            <a:ext cx="9751060" cy="2147926"/>
          </a:xfrm>
        </p:spPr>
        <p:txBody>
          <a:bodyPr/>
          <a:lstStyle/>
          <a:p>
            <a:r>
              <a:rPr lang="en-US" dirty="0"/>
              <a:t>                     Report week 11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01933" y="4052928"/>
            <a:ext cx="4779049" cy="2693811"/>
          </a:xfrm>
          <a:prstGeom prst="rect">
            <a:avLst/>
          </a:prstGeom>
          <a:ln>
            <a:noFill/>
          </a:ln>
        </p:spPr>
        <p:txBody>
          <a:bodyPr vert="horz" lIns="121899" tIns="60949" rIns="121899" bIns="60949" rtlCol="0" anchor="t">
            <a:normAutofit/>
          </a:bodyPr>
          <a:lstStyle/>
          <a:p>
            <a:pPr algn="r"/>
            <a:r>
              <a:rPr lang="en-US" b="1" u="sng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P3:</a:t>
            </a:r>
          </a:p>
          <a:p>
            <a:pPr algn="r"/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Duc Phan</a:t>
            </a:r>
          </a:p>
          <a:p>
            <a:pPr algn="r"/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Binh Trinh</a:t>
            </a:r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r"/>
            <a:r>
              <a:rPr lang="en-US" dirty="0" err="1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Ajit</a:t>
            </a:r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 Bahadur</a:t>
            </a:r>
          </a:p>
          <a:p>
            <a:pPr algn="r"/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Hung Nguyen</a:t>
            </a:r>
          </a:p>
          <a:p>
            <a:pPr algn="r"/>
            <a:r>
              <a:rPr lang="en-US" dirty="0" err="1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Hieu</a:t>
            </a:r>
            <a:r>
              <a:rPr lang="en-US" dirty="0">
                <a:ln w="3175">
                  <a:noFill/>
                </a:ln>
                <a:effectLst>
                  <a:outerShdw blurRad="50800" dist="88900" dir="2700000" algn="tl" rotWithShape="0">
                    <a:prstClr val="black">
                      <a:alpha val="40000"/>
                    </a:prstClr>
                  </a:outerShdw>
                </a:effectLst>
              </a:rPr>
              <a:t> Do</a:t>
            </a:r>
          </a:p>
        </p:txBody>
      </p:sp>
      <p:pic>
        <p:nvPicPr>
          <p:cNvPr id="1026" name="Picture 2" descr="Image result for project 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91" y="1905002"/>
            <a:ext cx="3002694" cy="21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/>
            </a:gs>
            <a:gs pos="71000">
              <a:schemeClr val="bg2">
                <a:tint val="100000"/>
                <a:shade val="40000"/>
                <a:satMod val="100000"/>
              </a:schemeClr>
            </a:gs>
            <a:gs pos="88000">
              <a:schemeClr val="bg2">
                <a:shade val="5000"/>
                <a:sat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0110" y="293737"/>
            <a:ext cx="5665954" cy="5770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altLang="en-US" sz="3500" dirty="0">
                <a:solidFill>
                  <a:srgbClr val="0070C0"/>
                </a:solidFill>
              </a:rPr>
              <a:t>Stakeholder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1690" y="981200"/>
            <a:ext cx="11015967" cy="424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Stakeholders -&gt; influence the success of the project -&gt;  make a good managing plan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0219" y="6164915"/>
            <a:ext cx="12177985" cy="720000"/>
            <a:chOff x="10839" y="6133800"/>
            <a:chExt cx="12177985" cy="720000"/>
          </a:xfrm>
        </p:grpSpPr>
        <p:sp>
          <p:nvSpPr>
            <p:cNvPr id="16" name="Rectangle 15"/>
            <p:cNvSpPr/>
            <p:nvPr/>
          </p:nvSpPr>
          <p:spPr>
            <a:xfrm>
              <a:off x="9061973" y="6133800"/>
              <a:ext cx="3126851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1800" dirty="0"/>
                <a:t>Conclusion</a:t>
              </a:r>
            </a:p>
          </p:txBody>
        </p:sp>
        <p:sp>
          <p:nvSpPr>
            <p:cNvPr id="17" name="Arrow: Pentagon 16"/>
            <p:cNvSpPr/>
            <p:nvPr/>
          </p:nvSpPr>
          <p:spPr>
            <a:xfrm>
              <a:off x="6067213" y="6133800"/>
              <a:ext cx="3420000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Need of product</a:t>
              </a:r>
            </a:p>
          </p:txBody>
        </p:sp>
        <p:sp>
          <p:nvSpPr>
            <p:cNvPr id="18" name="Arrow: Pentagon 17"/>
            <p:cNvSpPr/>
            <p:nvPr/>
          </p:nvSpPr>
          <p:spPr>
            <a:xfrm>
              <a:off x="3005600" y="6133800"/>
              <a:ext cx="3420000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Market research</a:t>
              </a:r>
            </a:p>
          </p:txBody>
        </p:sp>
        <p:sp>
          <p:nvSpPr>
            <p:cNvPr id="21" name="Arrow: Pentagon 20"/>
            <p:cNvSpPr/>
            <p:nvPr/>
          </p:nvSpPr>
          <p:spPr>
            <a:xfrm>
              <a:off x="10839" y="6133800"/>
              <a:ext cx="3420000" cy="7200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>
                  <a:solidFill>
                    <a:schemeClr val="bg1"/>
                  </a:solidFill>
                  <a:sym typeface="+mn-ea"/>
                </a:rPr>
                <a:t>Stakeholder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23644" y="4068621"/>
            <a:ext cx="380623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>
                <a:solidFill>
                  <a:srgbClr val="0070C0"/>
                </a:solidFill>
              </a:rPr>
              <a:t>Need Of Our Product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6890" y="4919659"/>
            <a:ext cx="6092825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GB" altLang="en-US" dirty="0"/>
              <a:t>Second hand items 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-    E commercial 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3644" y="1569096"/>
            <a:ext cx="312136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altLang="en-US" sz="3200" dirty="0">
                <a:solidFill>
                  <a:srgbClr val="0070C0"/>
                </a:solidFill>
              </a:rPr>
              <a:t>Market Research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0110" y="2156993"/>
            <a:ext cx="107417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dirty="0"/>
              <a:t>Consumers’ behavior, preferences, environment, habits, needs -&gt; information </a:t>
            </a:r>
          </a:p>
          <a:p>
            <a:pPr indent="0">
              <a:lnSpc>
                <a:spcPct val="90000"/>
              </a:lnSpc>
              <a:buNone/>
            </a:pPr>
            <a:r>
              <a:rPr lang="en-US" dirty="0"/>
              <a:t>-&gt; make better decisions.</a:t>
            </a:r>
          </a:p>
          <a:p>
            <a:pPr indent="0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GB" altLang="en-US" dirty="0"/>
              <a:t>purpose</a:t>
            </a:r>
            <a:r>
              <a:rPr lang="en-US" dirty="0"/>
              <a:t> : status of e-marketing and peoples’ habit on buying or selling second hand goods on the internet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/>
            </a:gs>
            <a:gs pos="71000">
              <a:schemeClr val="bg2">
                <a:tint val="100000"/>
                <a:shade val="40000"/>
                <a:satMod val="100000"/>
              </a:schemeClr>
            </a:gs>
            <a:gs pos="88000">
              <a:schemeClr val="bg2">
                <a:shade val="5000"/>
                <a:sat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35220" y="443865"/>
            <a:ext cx="2468880" cy="5651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Conclusion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189" y="6084270"/>
            <a:ext cx="12177985" cy="720000"/>
            <a:chOff x="10839" y="6133800"/>
            <a:chExt cx="12177985" cy="720000"/>
          </a:xfrm>
        </p:grpSpPr>
        <p:sp>
          <p:nvSpPr>
            <p:cNvPr id="21" name="Rectangle 20"/>
            <p:cNvSpPr/>
            <p:nvPr/>
          </p:nvSpPr>
          <p:spPr>
            <a:xfrm>
              <a:off x="9061973" y="6133800"/>
              <a:ext cx="3126851" cy="72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180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22" name="Arrow: Pentagon 21"/>
            <p:cNvSpPr/>
            <p:nvPr/>
          </p:nvSpPr>
          <p:spPr>
            <a:xfrm>
              <a:off x="6067213" y="6133800"/>
              <a:ext cx="3420000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>
                  <a:solidFill>
                    <a:schemeClr val="tx1"/>
                  </a:solidFill>
                </a:rPr>
                <a:t>Need of our product</a:t>
              </a:r>
            </a:p>
          </p:txBody>
        </p:sp>
        <p:sp>
          <p:nvSpPr>
            <p:cNvPr id="23" name="Arrow: Pentagon 22"/>
            <p:cNvSpPr/>
            <p:nvPr/>
          </p:nvSpPr>
          <p:spPr>
            <a:xfrm>
              <a:off x="3005600" y="6133800"/>
              <a:ext cx="3420000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Market research</a:t>
              </a:r>
            </a:p>
          </p:txBody>
        </p:sp>
        <p:sp>
          <p:nvSpPr>
            <p:cNvPr id="24" name="Arrow: Pentagon 23"/>
            <p:cNvSpPr/>
            <p:nvPr/>
          </p:nvSpPr>
          <p:spPr>
            <a:xfrm>
              <a:off x="10839" y="6133800"/>
              <a:ext cx="3420000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en-AU" sz="2000" dirty="0"/>
                <a:t>Stakeholder</a:t>
              </a: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898680" y="2126848"/>
            <a:ext cx="10824845" cy="12557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90000"/>
              </a:lnSpc>
              <a:buFontTx/>
              <a:buChar char="-"/>
            </a:pPr>
            <a:r>
              <a:rPr lang="en-GB" altLang="en-US" sz="2800" dirty="0"/>
              <a:t>To be clear the </a:t>
            </a:r>
            <a:r>
              <a:rPr lang="en-GB" altLang="en-US" sz="2800" dirty="0" err="1"/>
              <a:t>Stakehoders</a:t>
            </a:r>
            <a:r>
              <a:rPr lang="en-GB" altLang="en-US" sz="2800" dirty="0"/>
              <a:t> to </a:t>
            </a:r>
            <a:r>
              <a:rPr lang="en-GB" altLang="en-US" sz="2800" dirty="0" err="1"/>
              <a:t>buid</a:t>
            </a:r>
            <a:r>
              <a:rPr lang="en-GB" altLang="en-US" sz="2800" dirty="0"/>
              <a:t> product successfully .</a:t>
            </a:r>
          </a:p>
          <a:p>
            <a:pPr marL="342900" indent="-342900" algn="just">
              <a:lnSpc>
                <a:spcPct val="90000"/>
              </a:lnSpc>
              <a:buFontTx/>
              <a:buChar char="-"/>
            </a:pPr>
            <a:r>
              <a:rPr lang="en-GB" altLang="en-US" sz="2800" dirty="0"/>
              <a:t>Trading on the internet.</a:t>
            </a:r>
          </a:p>
          <a:p>
            <a:pPr marL="342900" indent="-342900" algn="just">
              <a:lnSpc>
                <a:spcPct val="90000"/>
              </a:lnSpc>
              <a:buFontTx/>
              <a:buChar char="-"/>
            </a:pPr>
            <a:r>
              <a:rPr lang="en-GB" altLang="en-US" sz="2800" dirty="0"/>
              <a:t>Second hand goods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bg2"/>
            </a:gs>
            <a:gs pos="30000">
              <a:schemeClr val="bg2">
                <a:tint val="100000"/>
                <a:shade val="40000"/>
                <a:satMod val="100000"/>
              </a:schemeClr>
            </a:gs>
            <a:gs pos="48000">
              <a:schemeClr val="bg2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2"/>
          <p:cNvSpPr txBox="1"/>
          <p:nvPr/>
        </p:nvSpPr>
        <p:spPr>
          <a:xfrm>
            <a:off x="3234555" y="2843645"/>
            <a:ext cx="5883068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856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effectLst>
                  <a:outerShdw blurRad="50800" dist="38100" dir="5400000" algn="t" rotWithShape="0">
                    <a:prstClr val="black"/>
                  </a:outerShdw>
                </a:effectLst>
              </a:rPr>
              <a:t>Thank you</a:t>
            </a:r>
          </a:p>
          <a:p>
            <a:pPr algn="ctr"/>
            <a:endParaRPr lang="en-US" sz="4500" dirty="0">
              <a:effectLst>
                <a:outerShdw blurRad="50800" dist="38100" dir="5400000" algn="t" rotWithShape="0">
                  <a:prstClr val="black"/>
                </a:outerShdw>
              </a:effectLst>
            </a:endParaRPr>
          </a:p>
          <a:p>
            <a:pPr algn="ctr"/>
            <a:r>
              <a:rPr lang="en-US" sz="4500" dirty="0">
                <a:effectLst>
                  <a:outerShdw blurRad="50800" dist="38100" dir="5400000" algn="t" rotWithShape="0">
                    <a:prstClr val="black"/>
                  </a:outerShdw>
                </a:effectLst>
              </a:rPr>
              <a:t>FOR YOUR ATTENTION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122</Words>
  <Application>Microsoft Office PowerPoint</Application>
  <PresentationFormat>Custom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</vt:lpstr>
      <vt:lpstr>Red Radial 16x9</vt:lpstr>
      <vt:lpstr>                     Report week 11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license</dc:title>
  <dc:creator/>
  <cp:lastModifiedBy>Phan Duc</cp:lastModifiedBy>
  <cp:revision>89</cp:revision>
  <dcterms:created xsi:type="dcterms:W3CDTF">2017-03-23T09:45:10Z</dcterms:created>
  <dcterms:modified xsi:type="dcterms:W3CDTF">2017-03-23T11:10:55Z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2057-10.2.0.5811</vt:lpwstr>
  </property>
</Properties>
</file>