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9" r:id="rId3"/>
    <p:sldId id="287" r:id="rId4"/>
    <p:sldId id="300" r:id="rId6"/>
    <p:sldId id="294" r:id="rId7"/>
    <p:sldId id="305" r:id="rId8"/>
    <p:sldId id="307" r:id="rId9"/>
    <p:sldId id="308" r:id="rId10"/>
    <p:sldId id="296" r:id="rId11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7F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03447BB-5D67-496B-8E87-E561075AD55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40">
              <a:defRPr baseline="0"/>
            </a:lvl6pPr>
            <a:lvl7pPr marL="2669540">
              <a:defRPr baseline="0"/>
            </a:lvl7pPr>
            <a:lvl8pPr marL="2669540">
              <a:defRPr baseline="0"/>
            </a:lvl8pPr>
            <a:lvl9pPr marL="2669540">
              <a:defRPr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40">
              <a:defRPr sz="1400"/>
            </a:lvl7pPr>
            <a:lvl8pPr marL="2669540">
              <a:defRPr sz="1400"/>
            </a:lvl8pPr>
            <a:lvl9pPr marL="2669540"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 baseline="0"/>
            </a:lvl6pPr>
            <a:lvl7pPr marL="2669540">
              <a:defRPr sz="1400" baseline="0"/>
            </a:lvl7pPr>
            <a:lvl8pPr marL="2669540">
              <a:defRPr sz="1400" baseline="0"/>
            </a:lvl8pPr>
            <a:lvl9pPr marL="2669540">
              <a:defRPr sz="1400"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/>
            </a:lvl6pPr>
            <a:lvl7pPr marL="2669540">
              <a:defRPr sz="1400"/>
            </a:lvl7pPr>
            <a:lvl8pPr marL="2669540">
              <a:defRPr sz="1400"/>
            </a:lvl8pPr>
            <a:lvl9pPr marL="2669540"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/>
            </a:lvl6pPr>
            <a:lvl7pPr marL="2669540">
              <a:defRPr sz="1400"/>
            </a:lvl7pPr>
            <a:lvl8pPr marL="2669540">
              <a:defRPr sz="1400" baseline="0"/>
            </a:lvl8pPr>
            <a:lvl9pPr marL="2669540">
              <a:defRPr sz="1400"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565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6060" y="1905002"/>
            <a:ext cx="9751060" cy="2147926"/>
          </a:xfrm>
        </p:spPr>
        <p:txBody>
          <a:bodyPr/>
          <a:lstStyle/>
          <a:p>
            <a:r>
              <a:rPr lang="en-US" dirty="0"/>
              <a:t>               </a:t>
            </a:r>
            <a:r>
              <a:rPr lang="en-GB" altLang="en-US" dirty="0"/>
              <a:t>Marketing and promotion</a:t>
            </a:r>
            <a:endParaRPr lang="en-GB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01933" y="4052928"/>
            <a:ext cx="4779049" cy="2693811"/>
          </a:xfrm>
          <a:prstGeom prst="rect">
            <a:avLst/>
          </a:prstGeom>
          <a:ln>
            <a:noFill/>
          </a:ln>
        </p:spPr>
        <p:txBody>
          <a:bodyPr vert="horz" lIns="121899" tIns="60949" rIns="121899" bIns="60949" rtlCol="0" anchor="t">
            <a:normAutofit/>
          </a:bodyPr>
          <a:lstStyle/>
          <a:p>
            <a:pPr algn="r"/>
            <a:r>
              <a:rPr lang="en-US" b="1" u="sng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P3:</a:t>
            </a:r>
            <a:endParaRPr lang="en-US" b="1" u="sng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Duc Phan</a:t>
            </a:r>
            <a:endParaRPr lang="en-US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Binh Trinh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dirty="0" err="1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Ajit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Bahadur</a:t>
            </a:r>
            <a:endParaRPr lang="en-US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Hung Nguyen</a:t>
            </a:r>
            <a:endParaRPr lang="en-US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dirty="0" err="1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Hieu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Do</a:t>
            </a:r>
            <a:endParaRPr lang="en-US" dirty="0">
              <a:ln w="31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project pl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6" y="1928497"/>
            <a:ext cx="3002694" cy="21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/>
            </a:gs>
            <a:gs pos="71000">
              <a:schemeClr val="bg2">
                <a:tint val="100000"/>
                <a:shade val="40000"/>
                <a:satMod val="100000"/>
              </a:schemeClr>
            </a:gs>
            <a:gs pos="88000">
              <a:schemeClr val="bg2">
                <a:shade val="5000"/>
                <a:sat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Contents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685" y="6134100"/>
            <a:ext cx="12188190" cy="720090"/>
            <a:chOff x="31" y="9660"/>
            <a:chExt cx="19194" cy="1134"/>
          </a:xfrm>
        </p:grpSpPr>
        <p:sp>
          <p:nvSpPr>
            <p:cNvPr id="7" name="Rectangle 6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/>
                <a:t>Slogan and poster</a:t>
              </a:r>
              <a:endParaRPr lang="en-GB" altLang="en-AU" sz="1800" dirty="0"/>
            </a:p>
          </p:txBody>
        </p:sp>
        <p:sp>
          <p:nvSpPr>
            <p:cNvPr id="15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plan and 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strategy</a:t>
              </a:r>
              <a:endParaRPr lang="en-GB" altLang="en-AU" sz="2000" dirty="0"/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ym typeface="+mn-ea"/>
              </a:endParaRPr>
            </a:p>
            <a:p>
              <a:pPr algn="ctr"/>
              <a:r>
                <a:rPr lang="en-GB" altLang="en-AU" sz="2000" dirty="0">
                  <a:sym typeface="+mn-ea"/>
                </a:rPr>
                <a:t>Marketing survey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 </a:t>
              </a:r>
              <a:endParaRPr lang="en-GB" altLang="en-AU" sz="2000" dirty="0"/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6220" y="3536315"/>
            <a:ext cx="3556635" cy="23628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2270" y="3536950"/>
            <a:ext cx="3616325" cy="2459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3536950"/>
            <a:ext cx="3655695" cy="245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/>
            </a:gs>
            <a:gs pos="71000">
              <a:schemeClr val="bg2">
                <a:tint val="100000"/>
                <a:shade val="40000"/>
                <a:satMod val="100000"/>
              </a:schemeClr>
            </a:gs>
            <a:gs pos="88000">
              <a:schemeClr val="bg2">
                <a:shade val="5000"/>
                <a:sat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85180" y="421906"/>
            <a:ext cx="5665954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altLang="en-US" sz="3500" dirty="0"/>
              <a:t>Result of Survey </a:t>
            </a:r>
            <a:endParaRPr lang="en-GB" alt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218" y="1111829"/>
            <a:ext cx="11015967" cy="4464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altLang="en-US" dirty="0">
                <a:solidFill>
                  <a:srgbClr val="000000"/>
                </a:solidFill>
              </a:rPr>
              <a:t>.....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218" y="1335031"/>
            <a:ext cx="889526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Excel file</a:t>
            </a:r>
            <a:endParaRPr lang="en-US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err="1" smtClean="0"/>
              <a:t>Infographic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685" y="6134100"/>
            <a:ext cx="12188190" cy="720090"/>
            <a:chOff x="31" y="9660"/>
            <a:chExt cx="19194" cy="1134"/>
          </a:xfrm>
        </p:grpSpPr>
        <p:sp>
          <p:nvSpPr>
            <p:cNvPr id="5" name="Rectangle 4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/>
                <a:t>Slogan and poster</a:t>
              </a:r>
              <a:endParaRPr lang="en-GB" altLang="en-AU" sz="1800" dirty="0"/>
            </a:p>
          </p:txBody>
        </p:sp>
        <p:sp>
          <p:nvSpPr>
            <p:cNvPr id="6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plan and 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strategy</a:t>
              </a:r>
              <a:endParaRPr lang="en-GB" altLang="en-AU" sz="2000" dirty="0"/>
            </a:p>
          </p:txBody>
        </p:sp>
        <p:sp>
          <p:nvSpPr>
            <p:cNvPr id="9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  <a:sym typeface="+mn-ea"/>
                </a:rPr>
                <a:t>Marketing survey</a:t>
              </a:r>
              <a:endParaRPr lang="en-GB" altLang="en-AU" sz="2000" dirty="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 </a:t>
              </a:r>
              <a:endParaRPr lang="en-GB" altLang="en-AU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/>
            </a:gs>
            <a:gs pos="60000">
              <a:schemeClr val="bg2">
                <a:tint val="100000"/>
                <a:shade val="40000"/>
                <a:satMod val="100000"/>
              </a:schemeClr>
            </a:gs>
            <a:gs pos="89000">
              <a:schemeClr val="bg2">
                <a:shade val="5000"/>
                <a:sat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13164" y="144538"/>
            <a:ext cx="5665954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altLang="en-US" sz="3500" dirty="0"/>
              <a:t>Conclusion from Survey </a:t>
            </a:r>
            <a:endParaRPr lang="en-GB" alt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014984"/>
            <a:ext cx="1218882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Males tends to not mind old items while females prefer new products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There are no differences in gender regarding smartphones usage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3 popular products types: transportation, furniture, fashion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Most people liked the prototype app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685" y="6134100"/>
            <a:ext cx="12188190" cy="720090"/>
            <a:chOff x="31" y="9660"/>
            <a:chExt cx="19194" cy="1134"/>
          </a:xfrm>
        </p:grpSpPr>
        <p:sp>
          <p:nvSpPr>
            <p:cNvPr id="7" name="Rectangle 6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/>
                <a:t>Slogan and poster</a:t>
              </a:r>
              <a:endParaRPr lang="en-GB" altLang="en-AU" sz="1800" dirty="0"/>
            </a:p>
          </p:txBody>
        </p:sp>
        <p:sp>
          <p:nvSpPr>
            <p:cNvPr id="4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plan and 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strategy</a:t>
              </a:r>
              <a:endParaRPr lang="en-GB" altLang="en-AU" sz="2000" dirty="0"/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  <a:sym typeface="+mn-ea"/>
                </a:rPr>
                <a:t>Marketing survey</a:t>
              </a:r>
              <a:endParaRPr lang="en-GB" altLang="en-AU" sz="2000" dirty="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 </a:t>
              </a:r>
              <a:endParaRPr lang="en-GB" altLang="en-AU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34815" y="477139"/>
            <a:ext cx="4027170" cy="5651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How to marketing ?</a:t>
            </a:r>
            <a:endParaRPr lang="en-GB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38912" y="1380744"/>
            <a:ext cx="1061618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Contact Turku </a:t>
            </a:r>
            <a:r>
              <a:rPr lang="en-US" sz="2800" dirty="0" err="1" smtClean="0"/>
              <a:t>Uni</a:t>
            </a:r>
            <a:r>
              <a:rPr lang="en-US" sz="2800" dirty="0" smtClean="0"/>
              <a:t> and TUAS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Introduce directly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Advertise through social networks </a:t>
            </a:r>
            <a:endParaRPr lang="en-US" sz="2800" dirty="0" smtClean="0"/>
          </a:p>
        </p:txBody>
      </p:sp>
      <p:sp>
        <p:nvSpPr>
          <p:cNvPr id="3" name="TextBox 9"/>
          <p:cNvSpPr txBox="1"/>
          <p:nvPr/>
        </p:nvSpPr>
        <p:spPr>
          <a:xfrm>
            <a:off x="4724400" y="3339465"/>
            <a:ext cx="4027170" cy="535531"/>
          </a:xfrm>
          <a:prstGeom prst="rect">
            <a:avLst/>
          </a:prstGeom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GB" altLang="en-US" sz="3200" dirty="0" smtClean="0"/>
              <a:t>Sales </a:t>
            </a:r>
            <a:r>
              <a:rPr lang="en-GB" altLang="en-US" sz="3200" dirty="0"/>
              <a:t>Objectives</a:t>
            </a:r>
            <a:endParaRPr lang="en-GB" altLang="en-US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511556" y="4239768"/>
            <a:ext cx="105430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2800" dirty="0" smtClean="0"/>
              <a:t>Year 1: free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Year 2 and later: earn money via Ads or subscription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335" y="6140450"/>
            <a:ext cx="12188190" cy="720090"/>
            <a:chOff x="31" y="9660"/>
            <a:chExt cx="19194" cy="1134"/>
          </a:xfrm>
        </p:grpSpPr>
        <p:sp>
          <p:nvSpPr>
            <p:cNvPr id="7" name="Rectangle 6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/>
                <a:t>Slogan and poster</a:t>
              </a:r>
              <a:endParaRPr lang="en-GB" altLang="en-AU" sz="1800" dirty="0"/>
            </a:p>
          </p:txBody>
        </p:sp>
        <p:sp>
          <p:nvSpPr>
            <p:cNvPr id="15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Market plan and </a:t>
              </a:r>
              <a:endParaRPr lang="en-GB" altLang="en-AU" sz="2000" dirty="0">
                <a:solidFill>
                  <a:schemeClr val="bg1"/>
                </a:solidFill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strategy</a:t>
              </a:r>
              <a:endParaRPr lang="en-GB" altLang="en-AU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ym typeface="+mn-ea"/>
              </a:endParaRPr>
            </a:p>
            <a:p>
              <a:pPr algn="ctr"/>
              <a:r>
                <a:rPr lang="en-GB" altLang="en-AU" sz="2000" dirty="0">
                  <a:sym typeface="+mn-ea"/>
                </a:rPr>
                <a:t>Marketing survey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 </a:t>
              </a:r>
              <a:endParaRPr lang="en-GB" altLang="en-AU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43527" y="99822"/>
            <a:ext cx="4027170" cy="5651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Marketing objective </a:t>
            </a:r>
            <a:endParaRPr lang="en-GB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12064" y="960120"/>
            <a:ext cx="114848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First release: Turku </a:t>
            </a:r>
            <a:r>
              <a:rPr lang="en-US" sz="2800" dirty="0" err="1" smtClean="0"/>
              <a:t>Uni</a:t>
            </a:r>
            <a:r>
              <a:rPr lang="en-US" sz="2800" dirty="0"/>
              <a:t> </a:t>
            </a:r>
            <a:r>
              <a:rPr lang="en-US" sz="2800" dirty="0" smtClean="0"/>
              <a:t>and TUAS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Later: customers in Turku city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35234" y="2134106"/>
            <a:ext cx="4438523" cy="53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Distribution of product</a:t>
            </a:r>
            <a:endParaRPr lang="en-GB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063" y="2779776"/>
            <a:ext cx="114848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Google Play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Facebook and other social medias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52339" y="3828865"/>
            <a:ext cx="4027170" cy="5651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Pricing for App </a:t>
            </a:r>
            <a:endParaRPr lang="en-GB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178" y="4518220"/>
            <a:ext cx="106984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Free with 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Pay to not see Ads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685" y="6134100"/>
            <a:ext cx="12188190" cy="720090"/>
            <a:chOff x="31" y="9660"/>
            <a:chExt cx="19194" cy="1134"/>
          </a:xfrm>
        </p:grpSpPr>
        <p:sp>
          <p:nvSpPr>
            <p:cNvPr id="7" name="Rectangle 6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/>
                <a:t>Slogan and poster</a:t>
              </a:r>
              <a:endParaRPr lang="en-GB" altLang="en-AU" sz="1800" dirty="0"/>
            </a:p>
          </p:txBody>
        </p:sp>
        <p:sp>
          <p:nvSpPr>
            <p:cNvPr id="15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Market plan and </a:t>
              </a:r>
              <a:endParaRPr lang="en-GB" altLang="en-AU" sz="2000" dirty="0">
                <a:solidFill>
                  <a:schemeClr val="bg1"/>
                </a:solidFill>
              </a:endParaRPr>
            </a:p>
            <a:p>
              <a:pPr algn="ctr"/>
              <a:r>
                <a:rPr lang="en-GB" altLang="en-AU" sz="2000" dirty="0">
                  <a:solidFill>
                    <a:schemeClr val="bg1"/>
                  </a:solidFill>
                </a:rPr>
                <a:t>strategy</a:t>
              </a:r>
              <a:endParaRPr lang="en-GB" altLang="en-AU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ym typeface="+mn-ea"/>
              </a:endParaRPr>
            </a:p>
            <a:p>
              <a:pPr algn="ctr"/>
              <a:r>
                <a:rPr lang="en-GB" altLang="en-AU" sz="2000" dirty="0">
                  <a:sym typeface="+mn-ea"/>
                </a:rPr>
                <a:t>Marketing survey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 </a:t>
              </a:r>
              <a:endParaRPr lang="en-GB" altLang="en-AU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51" y="105001"/>
            <a:ext cx="4410133" cy="581033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685" y="6134100"/>
            <a:ext cx="12188190" cy="720090"/>
            <a:chOff x="31" y="9660"/>
            <a:chExt cx="19194" cy="1134"/>
          </a:xfrm>
        </p:grpSpPr>
        <p:sp>
          <p:nvSpPr>
            <p:cNvPr id="7" name="Rectangle 6"/>
            <p:cNvSpPr/>
            <p:nvPr/>
          </p:nvSpPr>
          <p:spPr>
            <a:xfrm>
              <a:off x="12423" y="9660"/>
              <a:ext cx="6803" cy="11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AU" sz="1800" dirty="0">
                  <a:solidFill>
                    <a:schemeClr val="bg1"/>
                  </a:solidFill>
                </a:rPr>
                <a:t>Slogan and poster</a:t>
              </a:r>
              <a:endParaRPr lang="en-GB" altLang="en-AU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Arrow: Pentagon 14"/>
            <p:cNvSpPr/>
            <p:nvPr/>
          </p:nvSpPr>
          <p:spPr>
            <a:xfrm>
              <a:off x="6306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plan and 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strategy</a:t>
              </a:r>
              <a:endParaRPr lang="en-GB" altLang="en-AU" sz="2000" dirty="0"/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31" y="9660"/>
              <a:ext cx="6803" cy="1134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AU" sz="2000" dirty="0">
                <a:sym typeface="+mn-ea"/>
              </a:endParaRPr>
            </a:p>
            <a:p>
              <a:pPr algn="ctr"/>
              <a:r>
                <a:rPr lang="en-GB" altLang="en-AU" sz="2000" dirty="0">
                  <a:sym typeface="+mn-ea"/>
                </a:rPr>
                <a:t>Marketing survey</a:t>
              </a:r>
              <a:endParaRPr lang="en-GB" altLang="en-AU" sz="2000" dirty="0"/>
            </a:p>
            <a:p>
              <a:pPr algn="ctr"/>
              <a:r>
                <a:rPr lang="en-GB" altLang="en-AU" sz="2000" dirty="0"/>
                <a:t> </a:t>
              </a:r>
              <a:endParaRPr lang="en-GB" altLang="en-AU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2"/>
            </a:gs>
            <a:gs pos="30000">
              <a:schemeClr val="bg2">
                <a:tint val="100000"/>
                <a:shade val="40000"/>
                <a:satMod val="100000"/>
              </a:schemeClr>
            </a:gs>
            <a:gs pos="48000">
              <a:schemeClr val="bg2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2"/>
          <p:cNvSpPr txBox="1"/>
          <p:nvPr/>
        </p:nvSpPr>
        <p:spPr>
          <a:xfrm>
            <a:off x="3234555" y="2843645"/>
            <a:ext cx="5883068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856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effectLst>
                  <a:outerShdw blurRad="50800" dist="38100" dir="5400000" algn="t" rotWithShape="0">
                    <a:prstClr val="black"/>
                  </a:outerShdw>
                </a:effectLst>
              </a:rPr>
              <a:t>Thank you</a:t>
            </a:r>
            <a:endParaRPr lang="en-US" sz="4500" dirty="0">
              <a:effectLst>
                <a:outerShdw blurRad="50800" dist="38100" dir="5400000" algn="t" rotWithShape="0">
                  <a:prstClr val="black"/>
                </a:outerShdw>
              </a:effectLst>
            </a:endParaRPr>
          </a:p>
          <a:p>
            <a:pPr algn="ctr"/>
            <a:r>
              <a:rPr lang="en-US" sz="4500" dirty="0">
                <a:effectLst>
                  <a:outerShdw blurRad="50800" dist="38100" dir="5400000" algn="t" rotWithShape="0">
                    <a:prstClr val="black"/>
                  </a:outerShdw>
                </a:effectLst>
              </a:rPr>
              <a:t>FOR YOUR ATTENTION</a:t>
            </a:r>
            <a:endParaRPr lang="en-US" sz="4500" dirty="0">
              <a:effectLst>
                <a:outerShdw blurRad="50800" dist="38100" dir="5400000" algn="t" rotWithShape="0">
                  <a:prstClr val="black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Presentation</Application>
  <PresentationFormat>Custom</PresentationFormat>
  <Paragraphs>106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Cambria</vt:lpstr>
      <vt:lpstr>Microsoft YaHei</vt:lpstr>
      <vt:lpstr>Red Radial 16x9</vt:lpstr>
      <vt:lpstr>               Marketing and promotion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license</dc:title>
  <dc:creator/>
  <cp:lastModifiedBy>Ajit</cp:lastModifiedBy>
  <cp:revision>97</cp:revision>
  <dcterms:created xsi:type="dcterms:W3CDTF">2017-03-23T09:45:00Z</dcterms:created>
  <dcterms:modified xsi:type="dcterms:W3CDTF">2017-03-30T10:45:27Z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2057-10.2.0.5811</vt:lpwstr>
  </property>
</Properties>
</file>