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32"/>
  </p:notesMasterIdLst>
  <p:sldIdLst>
    <p:sldId id="344" r:id="rId2"/>
    <p:sldId id="351" r:id="rId3"/>
    <p:sldId id="352" r:id="rId4"/>
    <p:sldId id="345" r:id="rId5"/>
    <p:sldId id="353" r:id="rId6"/>
    <p:sldId id="346" r:id="rId7"/>
    <p:sldId id="347" r:id="rId8"/>
    <p:sldId id="348" r:id="rId9"/>
    <p:sldId id="363" r:id="rId10"/>
    <p:sldId id="367" r:id="rId11"/>
    <p:sldId id="374" r:id="rId12"/>
    <p:sldId id="372" r:id="rId13"/>
    <p:sldId id="366" r:id="rId14"/>
    <p:sldId id="364" r:id="rId15"/>
    <p:sldId id="365" r:id="rId16"/>
    <p:sldId id="349" r:id="rId17"/>
    <p:sldId id="354" r:id="rId18"/>
    <p:sldId id="355" r:id="rId19"/>
    <p:sldId id="369" r:id="rId20"/>
    <p:sldId id="356" r:id="rId21"/>
    <p:sldId id="359" r:id="rId22"/>
    <p:sldId id="357" r:id="rId23"/>
    <p:sldId id="358" r:id="rId24"/>
    <p:sldId id="360" r:id="rId25"/>
    <p:sldId id="361" r:id="rId26"/>
    <p:sldId id="362" r:id="rId27"/>
    <p:sldId id="368" r:id="rId28"/>
    <p:sldId id="370" r:id="rId29"/>
    <p:sldId id="371" r:id="rId30"/>
    <p:sldId id="373" r:id="rId31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33"/>
      <p:bold r:id="rId34"/>
    </p:embeddedFont>
    <p:embeddedFont>
      <p:font typeface="Fira Sans Condensed Medium" panose="020B0603050000020004" pitchFamily="34" charset="0"/>
      <p:regular r:id="rId35"/>
      <p:bold r:id="rId36"/>
      <p:italic r:id="rId37"/>
      <p:boldItalic r:id="rId38"/>
    </p:embeddedFont>
    <p:embeddedFont>
      <p:font typeface="Fira Sans Extra Condensed Light" panose="020B0403050000020004" pitchFamily="3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Roboto Slab Regular" panose="020B0604020202020204" charset="0"/>
      <p:regular r:id="rId47"/>
      <p:bold r:id="rId48"/>
    </p:embeddedFont>
    <p:embeddedFont>
      <p:font typeface="Squada One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i Hong 20176679" initials="NTH2" lastIdx="1" clrIdx="0">
    <p:extLst>
      <p:ext uri="{19B8F6BF-5375-455C-9EA6-DF929625EA0E}">
        <p15:presenceInfo xmlns:p15="http://schemas.microsoft.com/office/powerpoint/2012/main" userId="Nguyen Thi Hong 2017667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B6F"/>
    <a:srgbClr val="FF66FF"/>
    <a:srgbClr val="FF00FF"/>
    <a:srgbClr val="FF99CC"/>
    <a:srgbClr val="331EB2"/>
    <a:srgbClr val="D3241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6" autoAdjust="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Main components of logistics in Vietnam (2014)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B4-4C7D-9767-FA3C64579A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B4-4C7D-9767-FA3C64579A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CB4-4C7D-9767-FA3C64579A56}"/>
              </c:ext>
            </c:extLst>
          </c:dPt>
          <c:dPt>
            <c:idx val="3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AD5-4792-AF1E-79AB1117B2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D5-4792-AF1E-79AB1117B278}"/>
              </c:ext>
            </c:extLst>
          </c:dPt>
          <c:dLbls>
            <c:dLbl>
              <c:idx val="3"/>
              <c:layout>
                <c:manualLayout>
                  <c:x val="5.3805610236220512E-2"/>
                  <c:y val="0.1323991141732283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D5-4792-AF1E-79AB1117B278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Transport</c:v>
                </c:pt>
                <c:pt idx="1">
                  <c:v>Handling</c:v>
                </c:pt>
                <c:pt idx="2">
                  <c:v>Warehousing</c:v>
                </c:pt>
                <c:pt idx="3">
                  <c:v>Packing</c:v>
                </c:pt>
                <c:pt idx="4">
                  <c:v>Port charge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59</c:v>
                </c:pt>
                <c:pt idx="1">
                  <c:v>21</c:v>
                </c:pt>
                <c:pt idx="2">
                  <c:v>11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D5-4792-AF1E-79AB1117B2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Main components of logistics costs in the 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939-468C-8D04-6BB0D78A1D39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939-468C-8D04-6BB0D78A1D39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939-468C-8D04-6BB0D78A1D39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939-468C-8D04-6BB0D78A1D39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939-468C-8D04-6BB0D78A1D39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939-468C-8D04-6BB0D78A1D39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solidFill>
                  <a:srgbClr val="FFAB40"/>
                </a:solidFill>
                <a:round/>
              </a:ln>
              <a:effectLst>
                <a:outerShdw blurRad="50800" dist="38100" dir="2700000" algn="tl" rotWithShape="0">
                  <a:srgbClr val="FFAB40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Administration costs</c:v>
                </c:pt>
                <c:pt idx="1">
                  <c:v>Inventory carrying costs</c:v>
                </c:pt>
                <c:pt idx="2">
                  <c:v>Transportation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28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9-468C-8D04-6BB0D78A1D3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30T21:15:43.70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handling ra </a:t>
            </a:r>
            <a:r>
              <a:rPr lang="en-US" dirty="0" err="1"/>
              <a:t>để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equipment mi</a:t>
            </a:r>
          </a:p>
        </p:txBody>
      </p:sp>
    </p:spTree>
    <p:extLst>
      <p:ext uri="{BB962C8B-B14F-4D97-AF65-F5344CB8AC3E}">
        <p14:creationId xmlns:p14="http://schemas.microsoft.com/office/powerpoint/2010/main" val="320102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ITLE_ONLY_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3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146200" y="600200"/>
            <a:ext cx="4851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75911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541186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4773188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0" name="Google Shape;320;p44"/>
          <p:cNvSpPr/>
          <p:nvPr/>
        </p:nvSpPr>
        <p:spPr>
          <a:xfrm>
            <a:off x="1276113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1513750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5010875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1513756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5010881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>
  <p:cSld name="TITLE_ONLY_2_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257350"/>
            <a:ext cx="9146858" cy="3459589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4646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326235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4646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326235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60601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60601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>
  <p:cSld name="TITLE_ONLY_1_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3047997" y="4075"/>
            <a:ext cx="3440775" cy="51576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642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642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3690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3690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6738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6738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1716237" y="300960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1716228" y="34710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1640037" y="24166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4013612" y="300620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4013600" y="3467667"/>
            <a:ext cx="19767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3937412" y="2413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6310987" y="300621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6310978" y="346767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6234787" y="24132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>
  <p:cSld name="CUSTOM_6_1_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>
  <p:cSld name="CUSTOM_6_1_1_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>
  <p:cSld name="CUSTOM_6_1_1_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>
  <p:cSld name="CUSTOM_6_1_1_1_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CUSTOM_10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>
  <p:cSld name="CUSTOM_7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829925" y="2407375"/>
            <a:ext cx="5685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830035" y="2509574"/>
            <a:ext cx="30108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1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1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3"/>
          <p:cNvSpPr/>
          <p:nvPr/>
        </p:nvSpPr>
        <p:spPr>
          <a:xfrm flipH="1">
            <a:off x="1158813" y="948450"/>
            <a:ext cx="7985400" cy="4202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00" y="14450"/>
            <a:ext cx="7902900" cy="4684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>
  <p:cSld name="CUSTOM_11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4"/>
          <p:cNvSpPr/>
          <p:nvPr/>
        </p:nvSpPr>
        <p:spPr>
          <a:xfrm flipH="1">
            <a:off x="-250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225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1754975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4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5982000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342250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012375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2257925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>
  <p:cSld name="CUSTOM_11_1_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225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3467025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158800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5047800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5"/>
          <p:cNvSpPr/>
          <p:nvPr/>
        </p:nvSpPr>
        <p:spPr>
          <a:xfrm>
            <a:off x="-250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732575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3635125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5305200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5550750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>
  <p:cSld name="CUSTOM_11_1_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6"/>
          <p:cNvSpPr/>
          <p:nvPr/>
        </p:nvSpPr>
        <p:spPr>
          <a:xfrm flipH="1">
            <a:off x="-250" y="0"/>
            <a:ext cx="5677200" cy="46473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158825" y="3827725"/>
            <a:ext cx="7985400" cy="1323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083250" y="7125"/>
            <a:ext cx="70614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4611075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4611075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9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474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"/>
          <p:cNvSpPr/>
          <p:nvPr/>
        </p:nvSpPr>
        <p:spPr>
          <a:xfrm flipH="1">
            <a:off x="3066175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7125"/>
            <a:ext cx="60783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030599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030599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8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>
  <p:cSld name="CUSTOM_8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451609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1780912" y="1986750"/>
            <a:ext cx="24663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451620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>
  <p:cSld name="CUSTOM_8_1_1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1868707" y="2123400"/>
            <a:ext cx="54066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759125" y="600200"/>
            <a:ext cx="3343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75911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541186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79296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544571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BA226A-BBBB-40A4-97EA-2559F35282DA}"/>
              </a:ext>
            </a:extLst>
          </p:cNvPr>
          <p:cNvSpPr/>
          <p:nvPr/>
        </p:nvSpPr>
        <p:spPr>
          <a:xfrm>
            <a:off x="3434317" y="1481470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processing phase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3FCB93-831D-4947-A1A1-43E6E255C519}"/>
              </a:ext>
            </a:extLst>
          </p:cNvPr>
          <p:cNvSpPr/>
          <p:nvPr/>
        </p:nvSpPr>
        <p:spPr>
          <a:xfrm>
            <a:off x="3434317" y="3125973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phase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5D16A2-5480-43B8-A562-FE79C0E8A3DA}"/>
              </a:ext>
            </a:extLst>
          </p:cNvPr>
          <p:cNvCxnSpPr>
            <a:endCxn id="10" idx="0"/>
          </p:cNvCxnSpPr>
          <p:nvPr/>
        </p:nvCxnSpPr>
        <p:spPr>
          <a:xfrm>
            <a:off x="4334540" y="87187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BFBE59-3519-4527-8837-D50C0E2B826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334540" y="2303721"/>
            <a:ext cx="0" cy="82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B32FD471-5C66-44E9-A5FD-13670FCE13B2}"/>
              </a:ext>
            </a:extLst>
          </p:cNvPr>
          <p:cNvSpPr/>
          <p:nvPr/>
        </p:nvSpPr>
        <p:spPr>
          <a:xfrm>
            <a:off x="3600893" y="356189"/>
            <a:ext cx="1633870" cy="606057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B6EF58-77EA-454F-B0B9-761E343460DD}"/>
              </a:ext>
            </a:extLst>
          </p:cNvPr>
          <p:cNvCxnSpPr/>
          <p:nvPr/>
        </p:nvCxnSpPr>
        <p:spPr>
          <a:xfrm>
            <a:off x="4313275" y="394822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30D26C6E-D38E-4C36-8F44-3EBC566BA3C6}"/>
              </a:ext>
            </a:extLst>
          </p:cNvPr>
          <p:cNvSpPr/>
          <p:nvPr/>
        </p:nvSpPr>
        <p:spPr>
          <a:xfrm>
            <a:off x="1800445" y="1229920"/>
            <a:ext cx="1063255" cy="1325351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Internal information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12EBC-FE93-4ECB-9159-81507675CFE6}"/>
              </a:ext>
            </a:extLst>
          </p:cNvPr>
          <p:cNvCxnSpPr>
            <a:cxnSpLocks/>
            <a:stCxn id="18" idx="4"/>
            <a:endCxn id="10" idx="1"/>
          </p:cNvCxnSpPr>
          <p:nvPr/>
        </p:nvCxnSpPr>
        <p:spPr>
          <a:xfrm>
            <a:off x="2863700" y="1892596"/>
            <a:ext cx="57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8AB115B7-30F1-47C7-B36C-55C2BEE0C8C4}"/>
              </a:ext>
            </a:extLst>
          </p:cNvPr>
          <p:cNvSpPr/>
          <p:nvPr/>
        </p:nvSpPr>
        <p:spPr>
          <a:xfrm>
            <a:off x="6134989" y="2916865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Transpor-tation</a:t>
            </a:r>
            <a:r>
              <a:rPr lang="en-US" dirty="0">
                <a:solidFill>
                  <a:schemeClr val="bg1"/>
                </a:solidFill>
              </a:rPr>
              <a:t> team 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DE5A80-4E2F-4F26-BE8B-650AB22D1F01}"/>
              </a:ext>
            </a:extLst>
          </p:cNvPr>
          <p:cNvCxnSpPr>
            <a:cxnSpLocks/>
            <a:stCxn id="23" idx="2"/>
            <a:endCxn id="11" idx="3"/>
          </p:cNvCxnSpPr>
          <p:nvPr/>
        </p:nvCxnSpPr>
        <p:spPr>
          <a:xfrm flipH="1">
            <a:off x="5234763" y="3537098"/>
            <a:ext cx="900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6FF337-268D-4D16-B32F-D1F05FA31DAE}"/>
              </a:ext>
            </a:extLst>
          </p:cNvPr>
          <p:cNvSpPr txBox="1"/>
          <p:nvPr/>
        </p:nvSpPr>
        <p:spPr>
          <a:xfrm>
            <a:off x="4417829" y="2303721"/>
            <a:ext cx="122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Optimal schedule for processing phase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2E5C7-A90D-4CE1-B69D-9EE0DA7BDEA5}"/>
              </a:ext>
            </a:extLst>
          </p:cNvPr>
          <p:cNvSpPr txBox="1"/>
          <p:nvPr/>
        </p:nvSpPr>
        <p:spPr>
          <a:xfrm>
            <a:off x="3935818" y="4618034"/>
            <a:ext cx="964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Final optimal schedule</a:t>
            </a:r>
          </a:p>
        </p:txBody>
      </p:sp>
    </p:spTree>
    <p:extLst>
      <p:ext uri="{BB962C8B-B14F-4D97-AF65-F5344CB8AC3E}">
        <p14:creationId xmlns:p14="http://schemas.microsoft.com/office/powerpoint/2010/main" val="280865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8081" y="2630294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701784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43123" y="1903999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7622" y="2247149"/>
            <a:ext cx="0" cy="38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06758" y="2061043"/>
            <a:ext cx="8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8081" y="559211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184718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7622" y="932009"/>
            <a:ext cx="0" cy="2527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557516"/>
            <a:ext cx="0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1874351"/>
            <a:ext cx="1084520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263603" y="1874350"/>
            <a:ext cx="804973" cy="372799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389882" y="2060750"/>
            <a:ext cx="87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3068576" y="2060750"/>
            <a:ext cx="1633208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78097" y="2061043"/>
            <a:ext cx="8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858A1-6572-4B2A-947E-7B476852554B}"/>
              </a:ext>
            </a:extLst>
          </p:cNvPr>
          <p:cNvGrpSpPr/>
          <p:nvPr/>
        </p:nvGrpSpPr>
        <p:grpSpPr>
          <a:xfrm>
            <a:off x="2278619" y="176289"/>
            <a:ext cx="3530010" cy="1652011"/>
            <a:chOff x="2657697" y="1793806"/>
            <a:chExt cx="3530010" cy="1652011"/>
          </a:xfrm>
        </p:grpSpPr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4C0B7DCE-3430-40D4-9D5D-04FF3E2504AA}"/>
                </a:ext>
              </a:extLst>
            </p:cNvPr>
            <p:cNvSpPr/>
            <p:nvPr/>
          </p:nvSpPr>
          <p:spPr>
            <a:xfrm>
              <a:off x="5246275" y="2076976"/>
              <a:ext cx="262269" cy="125950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05138B7-35BF-407E-8AAC-3532D46FFE81}"/>
                </a:ext>
              </a:extLst>
            </p:cNvPr>
            <p:cNvSpPr/>
            <p:nvPr/>
          </p:nvSpPr>
          <p:spPr>
            <a:xfrm rot="19330772">
              <a:off x="4632330" y="2173408"/>
              <a:ext cx="262269" cy="127240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657697" y="1793806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E4819A-EB93-4266-89AF-D3B263CE34EC}"/>
                </a:ext>
              </a:extLst>
            </p:cNvPr>
            <p:cNvSpPr/>
            <p:nvPr/>
          </p:nvSpPr>
          <p:spPr>
            <a:xfrm>
              <a:off x="3801922" y="1949238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5B02D-0FE2-4556-827B-FD9BFE777510}"/>
                </a:ext>
              </a:extLst>
            </p:cNvPr>
            <p:cNvSpPr/>
            <p:nvPr/>
          </p:nvSpPr>
          <p:spPr>
            <a:xfrm>
              <a:off x="5025438" y="1928461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BF59ABAA-F102-401B-8F11-F90460BF1B44}"/>
              </a:ext>
            </a:extLst>
          </p:cNvPr>
          <p:cNvSpPr/>
          <p:nvPr/>
        </p:nvSpPr>
        <p:spPr>
          <a:xfrm rot="10800000">
            <a:off x="4869310" y="2419775"/>
            <a:ext cx="262269" cy="11005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C505C3F-C8DB-426F-B00D-EE9CA8838C89}"/>
              </a:ext>
            </a:extLst>
          </p:cNvPr>
          <p:cNvSpPr/>
          <p:nvPr/>
        </p:nvSpPr>
        <p:spPr>
          <a:xfrm rot="13352690">
            <a:off x="4250329" y="2229350"/>
            <a:ext cx="262269" cy="10547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0368" y="3082750"/>
            <a:ext cx="3530010" cy="609046"/>
            <a:chOff x="2936779" y="2889418"/>
            <a:chExt cx="3530010" cy="60904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2936779" y="2889418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138285" y="3074239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303562" y="3066435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8D409804-C6D9-4A75-A5B3-B7D4A0AF62FD}"/>
              </a:ext>
            </a:extLst>
          </p:cNvPr>
          <p:cNvSpPr/>
          <p:nvPr/>
        </p:nvSpPr>
        <p:spPr>
          <a:xfrm>
            <a:off x="5502210" y="785335"/>
            <a:ext cx="1818730" cy="7228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8EB04-3B54-45CB-9A77-F42972213D5D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5506758" y="1507376"/>
            <a:ext cx="904817" cy="5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B5933327-9730-45B8-801D-A6B84D75AF31}"/>
              </a:ext>
            </a:extLst>
          </p:cNvPr>
          <p:cNvSpPr/>
          <p:nvPr/>
        </p:nvSpPr>
        <p:spPr>
          <a:xfrm>
            <a:off x="5680378" y="2571750"/>
            <a:ext cx="1618570" cy="59542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2FF5-08F1-4304-A961-827A9C1F02A1}"/>
              </a:ext>
            </a:extLst>
          </p:cNvPr>
          <p:cNvCxnSpPr>
            <a:cxnSpLocks/>
            <a:stCxn id="35" idx="3"/>
            <a:endCxn id="4" idx="3"/>
          </p:cNvCxnSpPr>
          <p:nvPr/>
        </p:nvCxnSpPr>
        <p:spPr>
          <a:xfrm flipH="1" flipV="1">
            <a:off x="5506758" y="2061043"/>
            <a:ext cx="982905" cy="5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AFAD8BD-8865-4B88-8CE6-932D1C4F8480}"/>
              </a:ext>
            </a:extLst>
          </p:cNvPr>
          <p:cNvSpPr/>
          <p:nvPr/>
        </p:nvSpPr>
        <p:spPr>
          <a:xfrm>
            <a:off x="1821744" y="1276054"/>
            <a:ext cx="1275887" cy="297712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6A078-69B2-4979-A94C-11D4CB1FA482}"/>
              </a:ext>
            </a:extLst>
          </p:cNvPr>
          <p:cNvCxnSpPr>
            <a:cxnSpLocks/>
            <a:stCxn id="40" idx="1"/>
            <a:endCxn id="87" idx="0"/>
          </p:cNvCxnSpPr>
          <p:nvPr/>
        </p:nvCxnSpPr>
        <p:spPr>
          <a:xfrm>
            <a:off x="2459688" y="1573449"/>
            <a:ext cx="206402" cy="3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7114DA-89ED-4C3B-B94E-836F8CE4D0CC}"/>
              </a:ext>
            </a:extLst>
          </p:cNvPr>
          <p:cNvCxnSpPr>
            <a:cxnSpLocks/>
            <a:stCxn id="40" idx="1"/>
            <a:endCxn id="77" idx="3"/>
          </p:cNvCxnSpPr>
          <p:nvPr/>
        </p:nvCxnSpPr>
        <p:spPr>
          <a:xfrm flipH="1">
            <a:off x="1389882" y="1573449"/>
            <a:ext cx="1069806" cy="48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01AC2-5CBE-49F1-8747-77F68A78A82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flipH="1">
            <a:off x="1337163" y="1573449"/>
            <a:ext cx="1122525" cy="1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340BC-42B3-47C0-8C5A-D503EF1EBA0B}"/>
              </a:ext>
            </a:extLst>
          </p:cNvPr>
          <p:cNvCxnSpPr>
            <a:cxnSpLocks/>
            <a:stCxn id="40" idx="3"/>
            <a:endCxn id="37" idx="3"/>
          </p:cNvCxnSpPr>
          <p:nvPr/>
        </p:nvCxnSpPr>
        <p:spPr>
          <a:xfrm flipH="1" flipV="1">
            <a:off x="1337163" y="745610"/>
            <a:ext cx="1122525" cy="54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1152EC-D7AE-41C4-9369-3C73A11E3776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flipH="1" flipV="1">
            <a:off x="1337163" y="1371117"/>
            <a:ext cx="488539" cy="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9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5098" y="2958640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3716403" y="1641729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58087" y="1683572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679213" y="1683572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5098" y="664875"/>
            <a:ext cx="979082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455330"/>
            <a:ext cx="979082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4639" y="1037673"/>
            <a:ext cx="2983" cy="417657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2207505"/>
            <a:ext cx="1084520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004296" y="2237153"/>
            <a:ext cx="804973" cy="3727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93061" y="1840616"/>
            <a:ext cx="586152" cy="0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2551" y="3754660"/>
            <a:ext cx="3121119" cy="603110"/>
            <a:chOff x="3700268" y="2958988"/>
            <a:chExt cx="2756328" cy="539474"/>
          </a:xfrm>
        </p:grpSpPr>
        <p:sp>
          <p:nvSpPr>
            <p:cNvPr id="130" name="Callout: Bent Line with Border and Accent Bar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3700268" y="2958988"/>
              <a:ext cx="2756328" cy="539474"/>
            </a:xfrm>
            <a:prstGeom prst="accentBorderCallout2">
              <a:avLst>
                <a:gd name="adj1" fmla="val 1120"/>
                <a:gd name="adj2" fmla="val 104086"/>
                <a:gd name="adj3" fmla="val -51768"/>
                <a:gd name="adj4" fmla="val 95298"/>
                <a:gd name="adj5" fmla="val -55568"/>
                <a:gd name="adj6" fmla="val 84148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545202" y="3088948"/>
              <a:ext cx="803699" cy="27955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484922" y="3092864"/>
              <a:ext cx="803699" cy="2717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pic>
        <p:nvPicPr>
          <p:cNvPr id="12" name="Graphic 11" descr="Coins with solid fill">
            <a:extLst>
              <a:ext uri="{FF2B5EF4-FFF2-40B4-BE49-F238E27FC236}">
                <a16:creationId xmlns:a16="http://schemas.microsoft.com/office/drawing/2014/main" id="{681D1F07-99D3-4D1C-8DCC-2AC3961CA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125" y="573470"/>
            <a:ext cx="306774" cy="306774"/>
          </a:xfrm>
          <a:prstGeom prst="rect">
            <a:avLst/>
          </a:prstGeom>
        </p:spPr>
      </p:pic>
      <p:pic>
        <p:nvPicPr>
          <p:cNvPr id="60" name="Graphic 59" descr="Coins with solid fill">
            <a:extLst>
              <a:ext uri="{FF2B5EF4-FFF2-40B4-BE49-F238E27FC236}">
                <a16:creationId xmlns:a16="http://schemas.microsoft.com/office/drawing/2014/main" id="{3FFD1605-5367-4F53-95D3-D02D1D97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629" y="1395320"/>
            <a:ext cx="306774" cy="306774"/>
          </a:xfrm>
          <a:prstGeom prst="rect">
            <a:avLst/>
          </a:prstGeom>
        </p:spPr>
      </p:pic>
      <p:pic>
        <p:nvPicPr>
          <p:cNvPr id="61" name="Graphic 60" descr="Coins with solid fill">
            <a:extLst>
              <a:ext uri="{FF2B5EF4-FFF2-40B4-BE49-F238E27FC236}">
                <a16:creationId xmlns:a16="http://schemas.microsoft.com/office/drawing/2014/main" id="{952ED337-FAA1-42E5-9D8A-48B846F5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7341" y="3592173"/>
            <a:ext cx="306774" cy="3067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801B4D0-E200-4B88-BE81-B7F6C144A003}"/>
              </a:ext>
            </a:extLst>
          </p:cNvPr>
          <p:cNvSpPr txBox="1"/>
          <p:nvPr/>
        </p:nvSpPr>
        <p:spPr>
          <a:xfrm>
            <a:off x="6484115" y="359217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cost</a:t>
            </a:r>
          </a:p>
        </p:txBody>
      </p:sp>
      <p:pic>
        <p:nvPicPr>
          <p:cNvPr id="63" name="Graphic 62" descr="Coins with solid fill">
            <a:extLst>
              <a:ext uri="{FF2B5EF4-FFF2-40B4-BE49-F238E27FC236}">
                <a16:creationId xmlns:a16="http://schemas.microsoft.com/office/drawing/2014/main" id="{A6FA40E3-982A-4540-8E93-C83B09F4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830" y="2116266"/>
            <a:ext cx="306774" cy="306774"/>
          </a:xfrm>
          <a:prstGeom prst="rect">
            <a:avLst/>
          </a:prstGeom>
        </p:spPr>
      </p:pic>
      <p:pic>
        <p:nvPicPr>
          <p:cNvPr id="64" name="Graphic 63" descr="Coins outline">
            <a:extLst>
              <a:ext uri="{FF2B5EF4-FFF2-40B4-BE49-F238E27FC236}">
                <a16:creationId xmlns:a16="http://schemas.microsoft.com/office/drawing/2014/main" id="{0CA78F5D-3AA3-437F-BD9F-70EBC1759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0763" y="1472978"/>
            <a:ext cx="322834" cy="322834"/>
          </a:xfrm>
          <a:prstGeom prst="rect">
            <a:avLst/>
          </a:prstGeom>
        </p:spPr>
      </p:pic>
      <p:pic>
        <p:nvPicPr>
          <p:cNvPr id="65" name="Graphic 64" descr="Coins with solid fill">
            <a:extLst>
              <a:ext uri="{FF2B5EF4-FFF2-40B4-BE49-F238E27FC236}">
                <a16:creationId xmlns:a16="http://schemas.microsoft.com/office/drawing/2014/main" id="{DCD59CA8-9FBD-4F58-B561-BA38C6630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073" y="1839282"/>
            <a:ext cx="306774" cy="306774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5C0F30-F63E-449C-9E8E-49642B088C2C}"/>
              </a:ext>
            </a:extLst>
          </p:cNvPr>
          <p:cNvSpPr/>
          <p:nvPr/>
        </p:nvSpPr>
        <p:spPr>
          <a:xfrm>
            <a:off x="6358087" y="2283061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5DBA3E6-FE5B-4E29-930F-1F44B337232E}"/>
              </a:ext>
            </a:extLst>
          </p:cNvPr>
          <p:cNvSpPr/>
          <p:nvPr/>
        </p:nvSpPr>
        <p:spPr>
          <a:xfrm>
            <a:off x="6358087" y="2925661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6164749-757A-48B0-AF45-A8A9C9A62D4B}"/>
              </a:ext>
            </a:extLst>
          </p:cNvPr>
          <p:cNvSpPr/>
          <p:nvPr/>
        </p:nvSpPr>
        <p:spPr>
          <a:xfrm>
            <a:off x="3713237" y="2238332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93B8851-E919-4CB1-8A9C-06E851D52F71}"/>
              </a:ext>
            </a:extLst>
          </p:cNvPr>
          <p:cNvSpPr/>
          <p:nvPr/>
        </p:nvSpPr>
        <p:spPr>
          <a:xfrm>
            <a:off x="3713111" y="2896306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6E2008-F5A6-4916-A9F2-0E77AB93DA41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828128"/>
            <a:ext cx="0" cy="379377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0CD22F-60A4-490B-B9D5-760EF2BEA9F6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4639" y="2580303"/>
            <a:ext cx="2983" cy="378337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67CCAF-C3AD-4D98-A725-875C9B7AD345}"/>
              </a:ext>
            </a:extLst>
          </p:cNvPr>
          <p:cNvCxnSpPr>
            <a:cxnSpLocks/>
            <a:stCxn id="63" idx="2"/>
            <a:endCxn id="87" idx="1"/>
          </p:cNvCxnSpPr>
          <p:nvPr/>
        </p:nvCxnSpPr>
        <p:spPr>
          <a:xfrm>
            <a:off x="1389217" y="2423040"/>
            <a:ext cx="615079" cy="513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2D0B28-F814-4074-91C3-3D284FA85292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 flipV="1">
            <a:off x="2809269" y="1828128"/>
            <a:ext cx="907134" cy="595425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A8923D-D5A3-4AD5-9ED4-2912595C74FB}"/>
              </a:ext>
            </a:extLst>
          </p:cNvPr>
          <p:cNvCxnSpPr>
            <a:cxnSpLocks/>
            <a:stCxn id="87" idx="3"/>
            <a:endCxn id="42" idx="1"/>
          </p:cNvCxnSpPr>
          <p:nvPr/>
        </p:nvCxnSpPr>
        <p:spPr>
          <a:xfrm>
            <a:off x="2809269" y="2423553"/>
            <a:ext cx="903968" cy="1178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BA980-9206-48AF-A179-940D23037071}"/>
              </a:ext>
            </a:extLst>
          </p:cNvPr>
          <p:cNvCxnSpPr>
            <a:cxnSpLocks/>
            <a:stCxn id="87" idx="3"/>
            <a:endCxn id="44" idx="1"/>
          </p:cNvCxnSpPr>
          <p:nvPr/>
        </p:nvCxnSpPr>
        <p:spPr>
          <a:xfrm>
            <a:off x="2809269" y="2423553"/>
            <a:ext cx="903842" cy="659152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Graphic 77" descr="Coins with solid fill">
            <a:extLst>
              <a:ext uri="{FF2B5EF4-FFF2-40B4-BE49-F238E27FC236}">
                <a16:creationId xmlns:a16="http://schemas.microsoft.com/office/drawing/2014/main" id="{F22D5DF7-4EF2-411E-B044-74704E955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593" y="2403132"/>
            <a:ext cx="306774" cy="306774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E14C08-E640-4099-93E9-C4AADB9520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21377" y="1828128"/>
            <a:ext cx="1836710" cy="12488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C5C460D-B483-41EC-9E68-10933E37FB9E}"/>
              </a:ext>
            </a:extLst>
          </p:cNvPr>
          <p:cNvCxnSpPr>
            <a:cxnSpLocks/>
            <a:stCxn id="42" idx="3"/>
            <a:endCxn id="34" idx="1"/>
          </p:cNvCxnSpPr>
          <p:nvPr/>
        </p:nvCxnSpPr>
        <p:spPr>
          <a:xfrm>
            <a:off x="4518211" y="2424731"/>
            <a:ext cx="1839876" cy="15374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28E89E-3C74-46AF-9B95-F382144B60C7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4518085" y="3082705"/>
            <a:ext cx="1840002" cy="0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5688A0C-D118-4257-B6BA-A34C115290C5}"/>
              </a:ext>
            </a:extLst>
          </p:cNvPr>
          <p:cNvSpPr/>
          <p:nvPr/>
        </p:nvSpPr>
        <p:spPr>
          <a:xfrm>
            <a:off x="7679212" y="2283061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781AB89-6839-44F8-8318-5522A0DC5F35}"/>
              </a:ext>
            </a:extLst>
          </p:cNvPr>
          <p:cNvSpPr/>
          <p:nvPr/>
        </p:nvSpPr>
        <p:spPr>
          <a:xfrm>
            <a:off x="7679212" y="2925661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2B65D6-A92D-475D-B9FD-106E9730AF57}"/>
              </a:ext>
            </a:extLst>
          </p:cNvPr>
          <p:cNvCxnSpPr>
            <a:cxnSpLocks/>
            <a:stCxn id="34" idx="3"/>
            <a:endCxn id="100" idx="1"/>
          </p:cNvCxnSpPr>
          <p:nvPr/>
        </p:nvCxnSpPr>
        <p:spPr>
          <a:xfrm>
            <a:off x="7093061" y="2440105"/>
            <a:ext cx="586151" cy="0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410741-4C07-4517-90BB-DD7A2A42113C}"/>
              </a:ext>
            </a:extLst>
          </p:cNvPr>
          <p:cNvCxnSpPr>
            <a:cxnSpLocks/>
            <a:stCxn id="35" idx="3"/>
            <a:endCxn id="101" idx="1"/>
          </p:cNvCxnSpPr>
          <p:nvPr/>
        </p:nvCxnSpPr>
        <p:spPr>
          <a:xfrm>
            <a:off x="7093061" y="3082705"/>
            <a:ext cx="586151" cy="0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Graphic 110" descr="Coins outline">
            <a:extLst>
              <a:ext uri="{FF2B5EF4-FFF2-40B4-BE49-F238E27FC236}">
                <a16:creationId xmlns:a16="http://schemas.microsoft.com/office/drawing/2014/main" id="{E2E0069A-57CB-4B05-BEB0-CCA364BB73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0763" y="2115658"/>
            <a:ext cx="322834" cy="322834"/>
          </a:xfrm>
          <a:prstGeom prst="rect">
            <a:avLst/>
          </a:prstGeom>
        </p:spPr>
      </p:pic>
      <p:pic>
        <p:nvPicPr>
          <p:cNvPr id="112" name="Graphic 111" descr="Coins outline">
            <a:extLst>
              <a:ext uri="{FF2B5EF4-FFF2-40B4-BE49-F238E27FC236}">
                <a16:creationId xmlns:a16="http://schemas.microsoft.com/office/drawing/2014/main" id="{D1D462FC-02D7-4665-B4ED-77616DBE0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0763" y="2727103"/>
            <a:ext cx="322834" cy="322834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3D6337E-6566-4B26-851C-F9DED7F35C89}"/>
              </a:ext>
            </a:extLst>
          </p:cNvPr>
          <p:cNvGrpSpPr/>
          <p:nvPr/>
        </p:nvGrpSpPr>
        <p:grpSpPr>
          <a:xfrm>
            <a:off x="3536148" y="532194"/>
            <a:ext cx="3155449" cy="595425"/>
            <a:chOff x="2740027" y="170170"/>
            <a:chExt cx="3155449" cy="595425"/>
          </a:xfrm>
        </p:grpSpPr>
        <p:sp>
          <p:nvSpPr>
            <p:cNvPr id="113" name="Callout: Bent Line with Border and Accent Bar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740027" y="170170"/>
              <a:ext cx="3155449" cy="595425"/>
            </a:xfrm>
            <a:prstGeom prst="accentBorderCallout2">
              <a:avLst>
                <a:gd name="adj1" fmla="val 30788"/>
                <a:gd name="adj2" fmla="val -3022"/>
                <a:gd name="adj3" fmla="val 59153"/>
                <a:gd name="adj4" fmla="val -16963"/>
                <a:gd name="adj5" fmla="val 155799"/>
                <a:gd name="adj6" fmla="val -4642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DD12B22-8AAC-41F8-BCF2-1AD3618C4C83}"/>
                </a:ext>
              </a:extLst>
            </p:cNvPr>
            <p:cNvSpPr/>
            <p:nvPr/>
          </p:nvSpPr>
          <p:spPr>
            <a:xfrm>
              <a:off x="3713111" y="286194"/>
              <a:ext cx="937435" cy="389231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1B26D5A-D464-43A3-AB18-83D8BB478CE6}"/>
                </a:ext>
              </a:extLst>
            </p:cNvPr>
            <p:cNvSpPr/>
            <p:nvPr/>
          </p:nvSpPr>
          <p:spPr>
            <a:xfrm>
              <a:off x="4750559" y="285087"/>
              <a:ext cx="937435" cy="37836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9F55D0B-F4B9-44D1-B483-0637B1E1AD3F}"/>
              </a:ext>
            </a:extLst>
          </p:cNvPr>
          <p:cNvSpPr/>
          <p:nvPr/>
        </p:nvSpPr>
        <p:spPr>
          <a:xfrm>
            <a:off x="3404545" y="1351424"/>
            <a:ext cx="1366370" cy="2099436"/>
          </a:xfrm>
          <a:prstGeom prst="rect">
            <a:avLst/>
          </a:prstGeom>
          <a:noFill/>
          <a:ln w="12700">
            <a:solidFill>
              <a:schemeClr val="accent2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 descr="Coins with solid fill">
            <a:extLst>
              <a:ext uri="{FF2B5EF4-FFF2-40B4-BE49-F238E27FC236}">
                <a16:creationId xmlns:a16="http://schemas.microsoft.com/office/drawing/2014/main" id="{6A7F6CCC-54FD-45D3-9319-89365ACA2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3078" y="3125230"/>
            <a:ext cx="306774" cy="306774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BB01480-DD87-4C5A-A347-AB69AFAFD7E1}"/>
              </a:ext>
            </a:extLst>
          </p:cNvPr>
          <p:cNvSpPr txBox="1"/>
          <p:nvPr/>
        </p:nvSpPr>
        <p:spPr>
          <a:xfrm>
            <a:off x="6484115" y="404761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Transportation cost</a:t>
            </a:r>
          </a:p>
        </p:txBody>
      </p:sp>
      <p:pic>
        <p:nvPicPr>
          <p:cNvPr id="121" name="Graphic 120" descr="Coins outline">
            <a:extLst>
              <a:ext uri="{FF2B5EF4-FFF2-40B4-BE49-F238E27FC236}">
                <a16:creationId xmlns:a16="http://schemas.microsoft.com/office/drawing/2014/main" id="{6C466DF7-ABFD-48D1-8EA5-045090353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5213" y="4018512"/>
            <a:ext cx="322834" cy="3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3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202903" y="2439294"/>
            <a:ext cx="979082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134438" y="1861079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790171" y="1899105"/>
            <a:ext cx="734974" cy="31408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2444" y="2242548"/>
            <a:ext cx="0" cy="196746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939412" y="2047478"/>
            <a:ext cx="1850759" cy="867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202903" y="745135"/>
            <a:ext cx="979082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202903" y="1300206"/>
            <a:ext cx="979082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92444" y="1117933"/>
            <a:ext cx="0" cy="182273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692444" y="1673004"/>
            <a:ext cx="0" cy="196746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150184" y="1869750"/>
            <a:ext cx="1084520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1511965" y="1869749"/>
            <a:ext cx="804973" cy="372799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234704" y="2056149"/>
            <a:ext cx="277261" cy="0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 flipV="1">
            <a:off x="2316938" y="2047478"/>
            <a:ext cx="1817500" cy="867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525145" y="2056149"/>
            <a:ext cx="359631" cy="489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A8EED2-5CF8-42D8-A1F9-51AD7FE1E54F}"/>
              </a:ext>
            </a:extLst>
          </p:cNvPr>
          <p:cNvSpPr/>
          <p:nvPr/>
        </p:nvSpPr>
        <p:spPr>
          <a:xfrm>
            <a:off x="1447760" y="2748426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Receiving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303CB4-059E-4C44-B47C-EADB8C8F091D}"/>
              </a:ext>
            </a:extLst>
          </p:cNvPr>
          <p:cNvSpPr/>
          <p:nvPr/>
        </p:nvSpPr>
        <p:spPr>
          <a:xfrm>
            <a:off x="2905996" y="2746332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Put-away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72933-5738-481A-ACF0-720839357BDE}"/>
              </a:ext>
            </a:extLst>
          </p:cNvPr>
          <p:cNvSpPr/>
          <p:nvPr/>
        </p:nvSpPr>
        <p:spPr>
          <a:xfrm>
            <a:off x="4116374" y="2751129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Storage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3DCA84-CE57-48A1-9234-E1123BD9BE17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381142" y="2921356"/>
            <a:ext cx="52485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6ABC8C8-D0A9-43A1-8941-A805C326BD1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3839378" y="2921356"/>
            <a:ext cx="276996" cy="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9052541-B4C0-4FCF-849F-338BC080D388}"/>
              </a:ext>
            </a:extLst>
          </p:cNvPr>
          <p:cNvSpPr/>
          <p:nvPr/>
        </p:nvSpPr>
        <p:spPr>
          <a:xfrm>
            <a:off x="5417524" y="2743191"/>
            <a:ext cx="933382" cy="350048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Picking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3B17719-EC68-41B8-BAD0-3090042C5EC0}"/>
              </a:ext>
            </a:extLst>
          </p:cNvPr>
          <p:cNvSpPr/>
          <p:nvPr/>
        </p:nvSpPr>
        <p:spPr>
          <a:xfrm>
            <a:off x="7291960" y="2737234"/>
            <a:ext cx="933382" cy="350048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Shipping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D51719-24C9-4C7B-8138-06D07EA3844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5049756" y="2918215"/>
            <a:ext cx="367768" cy="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B23B7B-B96A-4935-B812-042897213EAC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 flipV="1">
            <a:off x="6350906" y="2912258"/>
            <a:ext cx="941054" cy="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78ADD2B-6E10-46AF-9FC4-DDCBD96DAD86}"/>
              </a:ext>
            </a:extLst>
          </p:cNvPr>
          <p:cNvCxnSpPr>
            <a:stCxn id="4" idx="2"/>
            <a:endCxn id="58" idx="0"/>
          </p:cNvCxnSpPr>
          <p:nvPr/>
        </p:nvCxnSpPr>
        <p:spPr>
          <a:xfrm rot="5400000">
            <a:off x="2968414" y="1179914"/>
            <a:ext cx="514549" cy="26224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C5A45BD-6946-4408-A416-DD4D251450A2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rot="5400000">
            <a:off x="3698579" y="1907985"/>
            <a:ext cx="512455" cy="11642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ECF9BCB-40CE-405B-A34A-2501ACF2273B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 rot="16200000" flipH="1">
            <a:off x="4301369" y="2469433"/>
            <a:ext cx="517252" cy="46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DA548AE-187B-4ACF-AD89-31C4896041D3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 rot="16200000" flipH="1">
            <a:off x="4955913" y="1814889"/>
            <a:ext cx="509314" cy="1347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C211EA9-9B28-437A-B562-F27FF0D42475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16200000" flipH="1">
            <a:off x="5896110" y="874692"/>
            <a:ext cx="503357" cy="3221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76732817-FCFB-47B5-B996-513264040830}"/>
              </a:ext>
            </a:extLst>
          </p:cNvPr>
          <p:cNvSpPr/>
          <p:nvPr/>
        </p:nvSpPr>
        <p:spPr>
          <a:xfrm>
            <a:off x="5303973" y="3294781"/>
            <a:ext cx="1160483" cy="3500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Opendock</a:t>
            </a:r>
            <a:endParaRPr lang="en-US" sz="9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3239D05-6607-436E-8E9B-41352DDB4275}"/>
              </a:ext>
            </a:extLst>
          </p:cNvPr>
          <p:cNvSpPr/>
          <p:nvPr/>
        </p:nvSpPr>
        <p:spPr>
          <a:xfrm>
            <a:off x="7160488" y="3150302"/>
            <a:ext cx="1188133" cy="4659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Abivin vRoute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C03DD8D-CCE8-4F85-88EB-E4C22388495E}"/>
              </a:ext>
            </a:extLst>
          </p:cNvPr>
          <p:cNvSpPr/>
          <p:nvPr/>
        </p:nvSpPr>
        <p:spPr>
          <a:xfrm>
            <a:off x="7178851" y="3762365"/>
            <a:ext cx="1169770" cy="46596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Vehicle routing OR-tools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DCF394-9201-4496-8E8C-CFAA9527F990}"/>
              </a:ext>
            </a:extLst>
          </p:cNvPr>
          <p:cNvSpPr/>
          <p:nvPr/>
        </p:nvSpPr>
        <p:spPr>
          <a:xfrm>
            <a:off x="5565948" y="4345838"/>
            <a:ext cx="2510969" cy="43190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DX SCHEDULING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034DDF-0085-42D1-9CB3-975F8F547C9E}"/>
              </a:ext>
            </a:extLst>
          </p:cNvPr>
          <p:cNvCxnSpPr>
            <a:cxnSpLocks/>
          </p:cNvCxnSpPr>
          <p:nvPr/>
        </p:nvCxnSpPr>
        <p:spPr>
          <a:xfrm>
            <a:off x="6790171" y="2332074"/>
            <a:ext cx="0" cy="189082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F09DE1-5EF8-4136-B22C-661FD1B4B70F}"/>
              </a:ext>
            </a:extLst>
          </p:cNvPr>
          <p:cNvSpPr txBox="1"/>
          <p:nvPr/>
        </p:nvSpPr>
        <p:spPr>
          <a:xfrm>
            <a:off x="2905996" y="3238972"/>
            <a:ext cx="2255704" cy="46166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Opendock lets employee schedule online independently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C9EB24-D93E-43E3-8F2E-E868D53A2C1A}"/>
              </a:ext>
            </a:extLst>
          </p:cNvPr>
          <p:cNvSpPr txBox="1"/>
          <p:nvPr/>
        </p:nvSpPr>
        <p:spPr>
          <a:xfrm>
            <a:off x="3179012" y="3775713"/>
            <a:ext cx="2410072" cy="461665"/>
          </a:xfrm>
          <a:prstGeom prst="rect">
            <a:avLst/>
          </a:prstGeom>
          <a:ln w="127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Vehicle routing OR-tools requires professional knowledge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3BB0A6-8A50-4D00-8D63-E4DF463F2956}"/>
              </a:ext>
            </a:extLst>
          </p:cNvPr>
          <p:cNvSpPr txBox="1"/>
          <p:nvPr/>
        </p:nvSpPr>
        <p:spPr>
          <a:xfrm>
            <a:off x="2801824" y="4345838"/>
            <a:ext cx="2665228" cy="646331"/>
          </a:xfrm>
          <a:prstGeom prst="rect">
            <a:avLst/>
          </a:prstGeom>
          <a:ln w="12700">
            <a:solidFill>
              <a:srgbClr val="0DDB6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DX Scheduling automates the calculation of schedule, and does not require professional knowledge</a:t>
            </a:r>
          </a:p>
        </p:txBody>
      </p:sp>
    </p:spTree>
    <p:extLst>
      <p:ext uri="{BB962C8B-B14F-4D97-AF65-F5344CB8AC3E}">
        <p14:creationId xmlns:p14="http://schemas.microsoft.com/office/powerpoint/2010/main" val="281938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DAB42B8C-8E47-48F0-9ADB-B80BE1D79728}"/>
              </a:ext>
            </a:extLst>
          </p:cNvPr>
          <p:cNvSpPr/>
          <p:nvPr/>
        </p:nvSpPr>
        <p:spPr>
          <a:xfrm>
            <a:off x="3657162" y="1800027"/>
            <a:ext cx="979161" cy="550948"/>
          </a:xfrm>
          <a:prstGeom prst="cloud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Labor cost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C5355CA2-15D4-40FA-8583-A2AC90C04A9B}"/>
              </a:ext>
            </a:extLst>
          </p:cNvPr>
          <p:cNvSpPr/>
          <p:nvPr/>
        </p:nvSpPr>
        <p:spPr>
          <a:xfrm>
            <a:off x="3512321" y="4033327"/>
            <a:ext cx="1272699" cy="550948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 cost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AE39D7C-9F7F-410F-A048-B5A7F14D1021}"/>
              </a:ext>
            </a:extLst>
          </p:cNvPr>
          <p:cNvSpPr/>
          <p:nvPr/>
        </p:nvSpPr>
        <p:spPr>
          <a:xfrm>
            <a:off x="3574563" y="689302"/>
            <a:ext cx="979161" cy="550948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Fuel cost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4934AD09-BD43-4C94-BFC9-E48E5A144F21}"/>
              </a:ext>
            </a:extLst>
          </p:cNvPr>
          <p:cNvSpPr/>
          <p:nvPr/>
        </p:nvSpPr>
        <p:spPr>
          <a:xfrm>
            <a:off x="7201524" y="571576"/>
            <a:ext cx="1783463" cy="786401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Transport close-distance orders together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Find shortest possible routes</a:t>
            </a:r>
          </a:p>
        </p:txBody>
      </p: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846A658D-8E85-4488-94B8-072DAC3F649B}"/>
              </a:ext>
            </a:extLst>
          </p:cNvPr>
          <p:cNvSpPr/>
          <p:nvPr/>
        </p:nvSpPr>
        <p:spPr>
          <a:xfrm>
            <a:off x="7154002" y="1674326"/>
            <a:ext cx="1783461" cy="786402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Assign task to minimum qualified employees</a:t>
            </a: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3AC04245-73B6-4A15-B5B2-B87E1D98CA06}"/>
              </a:ext>
            </a:extLst>
          </p:cNvPr>
          <p:cNvSpPr/>
          <p:nvPr/>
        </p:nvSpPr>
        <p:spPr>
          <a:xfrm>
            <a:off x="3683034" y="2916677"/>
            <a:ext cx="1018769" cy="550948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Storage cost</a:t>
            </a:r>
          </a:p>
        </p:txBody>
      </p:sp>
      <p:sp>
        <p:nvSpPr>
          <p:cNvPr id="92" name="Flowchart: Terminator 91">
            <a:extLst>
              <a:ext uri="{FF2B5EF4-FFF2-40B4-BE49-F238E27FC236}">
                <a16:creationId xmlns:a16="http://schemas.microsoft.com/office/drawing/2014/main" id="{AF4EDDB9-2A77-405B-B30D-5403A2EA5463}"/>
              </a:ext>
            </a:extLst>
          </p:cNvPr>
          <p:cNvSpPr/>
          <p:nvPr/>
        </p:nvSpPr>
        <p:spPr>
          <a:xfrm>
            <a:off x="7201524" y="2787778"/>
            <a:ext cx="1735936" cy="786401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Prepare orders to be transported quickly</a:t>
            </a:r>
          </a:p>
        </p:txBody>
      </p:sp>
      <p:sp>
        <p:nvSpPr>
          <p:cNvPr id="76" name="Plus Sign 75">
            <a:extLst>
              <a:ext uri="{FF2B5EF4-FFF2-40B4-BE49-F238E27FC236}">
                <a16:creationId xmlns:a16="http://schemas.microsoft.com/office/drawing/2014/main" id="{45974B94-6238-4A2D-B144-B16626212671}"/>
              </a:ext>
            </a:extLst>
          </p:cNvPr>
          <p:cNvSpPr/>
          <p:nvPr/>
        </p:nvSpPr>
        <p:spPr>
          <a:xfrm>
            <a:off x="7919082" y="1396585"/>
            <a:ext cx="348343" cy="30726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Plus Sign 96">
            <a:extLst>
              <a:ext uri="{FF2B5EF4-FFF2-40B4-BE49-F238E27FC236}">
                <a16:creationId xmlns:a16="http://schemas.microsoft.com/office/drawing/2014/main" id="{652FED34-17FC-48A9-8D19-C8EB1228D0B3}"/>
              </a:ext>
            </a:extLst>
          </p:cNvPr>
          <p:cNvSpPr/>
          <p:nvPr/>
        </p:nvSpPr>
        <p:spPr>
          <a:xfrm>
            <a:off x="7919082" y="2480516"/>
            <a:ext cx="348343" cy="30726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42645D6C-B3AD-40C1-A789-92DB4E8F9AB2}"/>
              </a:ext>
            </a:extLst>
          </p:cNvPr>
          <p:cNvSpPr/>
          <p:nvPr/>
        </p:nvSpPr>
        <p:spPr>
          <a:xfrm>
            <a:off x="7839253" y="3729353"/>
            <a:ext cx="508000" cy="265329"/>
          </a:xfrm>
          <a:prstGeom prst="mathEqual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lowchart: Terminator 98">
            <a:extLst>
              <a:ext uri="{FF2B5EF4-FFF2-40B4-BE49-F238E27FC236}">
                <a16:creationId xmlns:a16="http://schemas.microsoft.com/office/drawing/2014/main" id="{038EB0F9-059B-4DBE-A617-B972817A7F09}"/>
              </a:ext>
            </a:extLst>
          </p:cNvPr>
          <p:cNvSpPr/>
          <p:nvPr/>
        </p:nvSpPr>
        <p:spPr>
          <a:xfrm>
            <a:off x="7201524" y="4164391"/>
            <a:ext cx="1783461" cy="786401"/>
          </a:xfrm>
          <a:prstGeom prst="flowChartTerminator">
            <a:avLst/>
          </a:prstGeom>
          <a:solidFill>
            <a:srgbClr val="D3241C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SCHEDULING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DC31D1-804F-4552-B2D2-FD2DE9D0C550}"/>
              </a:ext>
            </a:extLst>
          </p:cNvPr>
          <p:cNvCxnSpPr>
            <a:cxnSpLocks/>
          </p:cNvCxnSpPr>
          <p:nvPr/>
        </p:nvCxnSpPr>
        <p:spPr>
          <a:xfrm>
            <a:off x="6099702" y="3238852"/>
            <a:ext cx="17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619638C6-3F61-435B-92F0-CBCB2C32E6C8}"/>
              </a:ext>
            </a:extLst>
          </p:cNvPr>
          <p:cNvSpPr/>
          <p:nvPr/>
        </p:nvSpPr>
        <p:spPr>
          <a:xfrm>
            <a:off x="5399898" y="503996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fuel cost and transport time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A3E97A8A-81F3-4E54-A528-9454BD15D269}"/>
              </a:ext>
            </a:extLst>
          </p:cNvPr>
          <p:cNvSpPr/>
          <p:nvPr/>
        </p:nvSpPr>
        <p:spPr>
          <a:xfrm>
            <a:off x="5393993" y="1609424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resource cost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344D957A-DF02-4C9F-B583-EBCDA998C0A4}"/>
              </a:ext>
            </a:extLst>
          </p:cNvPr>
          <p:cNvSpPr/>
          <p:nvPr/>
        </p:nvSpPr>
        <p:spPr>
          <a:xfrm>
            <a:off x="5383693" y="2726332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storage cost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21E035E-2B5B-428D-B19A-A6854F7FCB44}"/>
              </a:ext>
            </a:extLst>
          </p:cNvPr>
          <p:cNvCxnSpPr>
            <a:stCxn id="101" idx="2"/>
            <a:endCxn id="117" idx="0"/>
          </p:cNvCxnSpPr>
          <p:nvPr/>
        </p:nvCxnSpPr>
        <p:spPr>
          <a:xfrm flipH="1">
            <a:off x="6160916" y="1425653"/>
            <a:ext cx="5905" cy="183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2DAF12A-C921-41DE-8D9F-8574DED350C7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 flipH="1">
            <a:off x="6150616" y="2531081"/>
            <a:ext cx="10300" cy="195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Diamond 142">
            <a:extLst>
              <a:ext uri="{FF2B5EF4-FFF2-40B4-BE49-F238E27FC236}">
                <a16:creationId xmlns:a16="http://schemas.microsoft.com/office/drawing/2014/main" id="{D300FEB0-CBFA-4034-94FB-F87B7D47A5BD}"/>
              </a:ext>
            </a:extLst>
          </p:cNvPr>
          <p:cNvSpPr/>
          <p:nvPr/>
        </p:nvSpPr>
        <p:spPr>
          <a:xfrm>
            <a:off x="5388975" y="4098250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cost, lower time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82BE740-204D-4504-B615-293BB308A5D6}"/>
              </a:ext>
            </a:extLst>
          </p:cNvPr>
          <p:cNvCxnSpPr>
            <a:cxnSpLocks/>
            <a:stCxn id="118" idx="2"/>
            <a:endCxn id="143" idx="0"/>
          </p:cNvCxnSpPr>
          <p:nvPr/>
        </p:nvCxnSpPr>
        <p:spPr>
          <a:xfrm>
            <a:off x="6150616" y="3647989"/>
            <a:ext cx="5282" cy="45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9EB2E39-D463-4B85-9E02-7B640D65DA5D}"/>
              </a:ext>
            </a:extLst>
          </p:cNvPr>
          <p:cNvCxnSpPr>
            <a:cxnSpLocks/>
          </p:cNvCxnSpPr>
          <p:nvPr/>
        </p:nvCxnSpPr>
        <p:spPr>
          <a:xfrm>
            <a:off x="5157039" y="-40669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D8FD125-2465-4466-96AF-8D11888E5533}"/>
              </a:ext>
            </a:extLst>
          </p:cNvPr>
          <p:cNvCxnSpPr>
            <a:cxnSpLocks/>
          </p:cNvCxnSpPr>
          <p:nvPr/>
        </p:nvCxnSpPr>
        <p:spPr>
          <a:xfrm>
            <a:off x="7092765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1189486-293B-4153-8496-A9B04FECD674}"/>
              </a:ext>
            </a:extLst>
          </p:cNvPr>
          <p:cNvCxnSpPr/>
          <p:nvPr/>
        </p:nvCxnSpPr>
        <p:spPr>
          <a:xfrm>
            <a:off x="0" y="38806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F6F1113-4DFE-44A4-BC97-43797DA61348}"/>
              </a:ext>
            </a:extLst>
          </p:cNvPr>
          <p:cNvSpPr txBox="1"/>
          <p:nvPr/>
        </p:nvSpPr>
        <p:spPr>
          <a:xfrm>
            <a:off x="3847577" y="706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0155AAA-8A48-4C46-B144-93CB17212128}"/>
              </a:ext>
            </a:extLst>
          </p:cNvPr>
          <p:cNvSpPr txBox="1"/>
          <p:nvPr/>
        </p:nvSpPr>
        <p:spPr>
          <a:xfrm>
            <a:off x="5495218" y="50407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OBJECTIVE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B05335-4D3F-440E-B338-A3CBA52D2082}"/>
              </a:ext>
            </a:extLst>
          </p:cNvPr>
          <p:cNvSpPr txBox="1"/>
          <p:nvPr/>
        </p:nvSpPr>
        <p:spPr>
          <a:xfrm>
            <a:off x="7562782" y="61017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C066B42-83E0-446D-9DAC-666FE8FFFEFA}"/>
              </a:ext>
            </a:extLst>
          </p:cNvPr>
          <p:cNvCxnSpPr>
            <a:stCxn id="49" idx="0"/>
            <a:endCxn id="101" idx="1"/>
          </p:cNvCxnSpPr>
          <p:nvPr/>
        </p:nvCxnSpPr>
        <p:spPr>
          <a:xfrm>
            <a:off x="4552908" y="964776"/>
            <a:ext cx="846990" cy="49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E670CFD-6C54-4130-92F3-9A928CE2720B}"/>
              </a:ext>
            </a:extLst>
          </p:cNvPr>
          <p:cNvCxnSpPr>
            <a:cxnSpLocks/>
            <a:stCxn id="14" idx="0"/>
            <a:endCxn id="117" idx="1"/>
          </p:cNvCxnSpPr>
          <p:nvPr/>
        </p:nvCxnSpPr>
        <p:spPr>
          <a:xfrm flipV="1">
            <a:off x="4635507" y="2070253"/>
            <a:ext cx="758486" cy="524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38A421-F5F8-4A9C-B3F8-3D0A7935284D}"/>
              </a:ext>
            </a:extLst>
          </p:cNvPr>
          <p:cNvCxnSpPr>
            <a:cxnSpLocks/>
            <a:stCxn id="81" idx="0"/>
            <a:endCxn id="118" idx="1"/>
          </p:cNvCxnSpPr>
          <p:nvPr/>
        </p:nvCxnSpPr>
        <p:spPr>
          <a:xfrm flipV="1">
            <a:off x="4700954" y="3187161"/>
            <a:ext cx="682739" cy="499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B422B10-8707-4A66-81A0-B37F254C1A4A}"/>
              </a:ext>
            </a:extLst>
          </p:cNvPr>
          <p:cNvCxnSpPr>
            <a:cxnSpLocks/>
            <a:stCxn id="48" idx="0"/>
            <a:endCxn id="117" idx="1"/>
          </p:cNvCxnSpPr>
          <p:nvPr/>
        </p:nvCxnSpPr>
        <p:spPr>
          <a:xfrm flipV="1">
            <a:off x="4783959" y="2070253"/>
            <a:ext cx="610034" cy="223854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891789-359D-4A95-927E-DA497A916C09}"/>
              </a:ext>
            </a:extLst>
          </p:cNvPr>
          <p:cNvCxnSpPr>
            <a:cxnSpLocks/>
            <a:stCxn id="101" idx="3"/>
            <a:endCxn id="54" idx="1"/>
          </p:cNvCxnSpPr>
          <p:nvPr/>
        </p:nvCxnSpPr>
        <p:spPr>
          <a:xfrm flipV="1">
            <a:off x="6933743" y="964777"/>
            <a:ext cx="267781" cy="48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25CC672-E73C-4415-8559-F990687FF3F7}"/>
              </a:ext>
            </a:extLst>
          </p:cNvPr>
          <p:cNvCxnSpPr>
            <a:cxnSpLocks/>
            <a:stCxn id="117" idx="3"/>
            <a:endCxn id="75" idx="1"/>
          </p:cNvCxnSpPr>
          <p:nvPr/>
        </p:nvCxnSpPr>
        <p:spPr>
          <a:xfrm flipV="1">
            <a:off x="6927838" y="2067527"/>
            <a:ext cx="226164" cy="2726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A201A63-D519-4B89-B667-20FBE32BF30D}"/>
              </a:ext>
            </a:extLst>
          </p:cNvPr>
          <p:cNvCxnSpPr>
            <a:cxnSpLocks/>
            <a:stCxn id="118" idx="3"/>
            <a:endCxn id="92" idx="1"/>
          </p:cNvCxnSpPr>
          <p:nvPr/>
        </p:nvCxnSpPr>
        <p:spPr>
          <a:xfrm flipV="1">
            <a:off x="6917538" y="3180979"/>
            <a:ext cx="283986" cy="6182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1167099-C45A-4004-985B-A7378A3B8287}"/>
              </a:ext>
            </a:extLst>
          </p:cNvPr>
          <p:cNvCxnSpPr>
            <a:cxnSpLocks/>
            <a:stCxn id="143" idx="3"/>
            <a:endCxn id="99" idx="1"/>
          </p:cNvCxnSpPr>
          <p:nvPr/>
        </p:nvCxnSpPr>
        <p:spPr>
          <a:xfrm flipV="1">
            <a:off x="6922820" y="4557592"/>
            <a:ext cx="278704" cy="1487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99CCA9D-A8C3-4CE6-A5C4-83034886AE06}"/>
              </a:ext>
            </a:extLst>
          </p:cNvPr>
          <p:cNvCxnSpPr>
            <a:cxnSpLocks/>
          </p:cNvCxnSpPr>
          <p:nvPr/>
        </p:nvCxnSpPr>
        <p:spPr>
          <a:xfrm>
            <a:off x="3083690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4F810CDA-8C59-40EA-9B86-2B8DCBDCD39A}"/>
              </a:ext>
            </a:extLst>
          </p:cNvPr>
          <p:cNvSpPr txBox="1"/>
          <p:nvPr/>
        </p:nvSpPr>
        <p:spPr>
          <a:xfrm>
            <a:off x="1289063" y="9417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EDEE109-43BA-4058-B0CC-AFD4B5F9F0B3}"/>
              </a:ext>
            </a:extLst>
          </p:cNvPr>
          <p:cNvSpPr/>
          <p:nvPr/>
        </p:nvSpPr>
        <p:spPr>
          <a:xfrm>
            <a:off x="1252860" y="723621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Vehicle weight/volume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61681A4-436F-4A2A-B7EF-0480E6631E75}"/>
              </a:ext>
            </a:extLst>
          </p:cNvPr>
          <p:cNvSpPr/>
          <p:nvPr/>
        </p:nvSpPr>
        <p:spPr>
          <a:xfrm>
            <a:off x="1242563" y="1558872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Employee’s experience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388A9F9E-4603-45F0-ADA4-E8574BB1ADEE}"/>
              </a:ext>
            </a:extLst>
          </p:cNvPr>
          <p:cNvSpPr/>
          <p:nvPr/>
        </p:nvSpPr>
        <p:spPr>
          <a:xfrm>
            <a:off x="1252860" y="2109820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activity at a time</a:t>
            </a: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1FB1BED-0289-4106-9881-7BF698876C52}"/>
              </a:ext>
            </a:extLst>
          </p:cNvPr>
          <p:cNvSpPr/>
          <p:nvPr/>
        </p:nvSpPr>
        <p:spPr>
          <a:xfrm>
            <a:off x="1310246" y="3826492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 necessity for activity</a:t>
            </a: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C5322353-C242-40AE-8580-F5C9A1E370E2}"/>
              </a:ext>
            </a:extLst>
          </p:cNvPr>
          <p:cNvSpPr/>
          <p:nvPr/>
        </p:nvSpPr>
        <p:spPr>
          <a:xfrm>
            <a:off x="1320543" y="4377440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activity at a time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8B8FA2D4-B60E-4BD6-BB16-6DC7C534B2E9}"/>
              </a:ext>
            </a:extLst>
          </p:cNvPr>
          <p:cNvCxnSpPr>
            <a:stCxn id="296" idx="6"/>
            <a:endCxn id="49" idx="2"/>
          </p:cNvCxnSpPr>
          <p:nvPr/>
        </p:nvCxnSpPr>
        <p:spPr>
          <a:xfrm>
            <a:off x="2724691" y="964776"/>
            <a:ext cx="852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AAAFA9E-F195-4214-9A1D-A4ED19526909}"/>
              </a:ext>
            </a:extLst>
          </p:cNvPr>
          <p:cNvCxnSpPr>
            <a:cxnSpLocks/>
            <a:stCxn id="300" idx="6"/>
            <a:endCxn id="14" idx="2"/>
          </p:cNvCxnSpPr>
          <p:nvPr/>
        </p:nvCxnSpPr>
        <p:spPr>
          <a:xfrm>
            <a:off x="2714394" y="1800027"/>
            <a:ext cx="945805" cy="275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02BD709-A049-4536-905E-EB3C7763ABCC}"/>
              </a:ext>
            </a:extLst>
          </p:cNvPr>
          <p:cNvCxnSpPr>
            <a:cxnSpLocks/>
            <a:stCxn id="301" idx="6"/>
            <a:endCxn id="14" idx="2"/>
          </p:cNvCxnSpPr>
          <p:nvPr/>
        </p:nvCxnSpPr>
        <p:spPr>
          <a:xfrm flipV="1">
            <a:off x="2724691" y="2075501"/>
            <a:ext cx="935508" cy="275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CBB0229-B633-464B-8788-F08AD9F5A52A}"/>
              </a:ext>
            </a:extLst>
          </p:cNvPr>
          <p:cNvCxnSpPr>
            <a:cxnSpLocks/>
            <a:stCxn id="302" idx="6"/>
            <a:endCxn id="48" idx="2"/>
          </p:cNvCxnSpPr>
          <p:nvPr/>
        </p:nvCxnSpPr>
        <p:spPr>
          <a:xfrm>
            <a:off x="2782077" y="4067647"/>
            <a:ext cx="734192" cy="241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684A773-C39C-4921-979C-04CF725D9BBC}"/>
              </a:ext>
            </a:extLst>
          </p:cNvPr>
          <p:cNvCxnSpPr>
            <a:cxnSpLocks/>
            <a:stCxn id="303" idx="6"/>
            <a:endCxn id="48" idx="2"/>
          </p:cNvCxnSpPr>
          <p:nvPr/>
        </p:nvCxnSpPr>
        <p:spPr>
          <a:xfrm flipV="1">
            <a:off x="2792374" y="4308801"/>
            <a:ext cx="723895" cy="309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9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62837B69-AED4-479B-8096-D080F7945555}"/>
              </a:ext>
            </a:extLst>
          </p:cNvPr>
          <p:cNvSpPr/>
          <p:nvPr/>
        </p:nvSpPr>
        <p:spPr>
          <a:xfrm>
            <a:off x="6914674" y="2130942"/>
            <a:ext cx="69821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2CE39FF-F15E-44D6-9F5E-A546154ABE4F}"/>
              </a:ext>
            </a:extLst>
          </p:cNvPr>
          <p:cNvSpPr/>
          <p:nvPr/>
        </p:nvSpPr>
        <p:spPr>
          <a:xfrm>
            <a:off x="6252836" y="2133608"/>
            <a:ext cx="715029" cy="39827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8BF4B35-FA8D-4BCC-8DFA-6A9806994A23}"/>
              </a:ext>
            </a:extLst>
          </p:cNvPr>
          <p:cNvSpPr/>
          <p:nvPr/>
        </p:nvSpPr>
        <p:spPr>
          <a:xfrm>
            <a:off x="1158947" y="1458879"/>
            <a:ext cx="975980" cy="42795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FEA322-0B69-49F3-8750-805E5148F5A8}"/>
              </a:ext>
            </a:extLst>
          </p:cNvPr>
          <p:cNvSpPr/>
          <p:nvPr/>
        </p:nvSpPr>
        <p:spPr>
          <a:xfrm>
            <a:off x="3311595" y="1440710"/>
            <a:ext cx="1143887" cy="54934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66C220C-0617-40CE-9C6A-632EF867FBFC}"/>
              </a:ext>
            </a:extLst>
          </p:cNvPr>
          <p:cNvSpPr/>
          <p:nvPr/>
        </p:nvSpPr>
        <p:spPr>
          <a:xfrm>
            <a:off x="2247015" y="1403492"/>
            <a:ext cx="1119964" cy="549352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1390D-4C61-4D67-A03B-43B4F2846DAD}"/>
              </a:ext>
            </a:extLst>
          </p:cNvPr>
          <p:cNvSpPr/>
          <p:nvPr/>
        </p:nvSpPr>
        <p:spPr>
          <a:xfrm>
            <a:off x="3643423" y="361507"/>
            <a:ext cx="460745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7A2E1-FBEA-4FFA-A661-D96D9496CD91}"/>
              </a:ext>
            </a:extLst>
          </p:cNvPr>
          <p:cNvSpPr/>
          <p:nvPr/>
        </p:nvSpPr>
        <p:spPr>
          <a:xfrm>
            <a:off x="1780952" y="811619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Warehouse cost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E8E01-31A5-48B4-A4F3-0720AF98AC83}"/>
              </a:ext>
            </a:extLst>
          </p:cNvPr>
          <p:cNvSpPr/>
          <p:nvPr/>
        </p:nvSpPr>
        <p:spPr>
          <a:xfrm>
            <a:off x="5496138" y="811619"/>
            <a:ext cx="992373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E3A5533-C5F6-4887-A8D4-6806575E1B2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183219" y="517451"/>
            <a:ext cx="1460205" cy="29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653A9D-702A-4859-A7DC-BDF5CEB1891F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4104168" y="517451"/>
            <a:ext cx="1888157" cy="29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8D877-B04A-4113-A58C-A22B07FB96F6}"/>
              </a:ext>
            </a:extLst>
          </p:cNvPr>
          <p:cNvSpPr/>
          <p:nvPr/>
        </p:nvSpPr>
        <p:spPr>
          <a:xfrm>
            <a:off x="148855" y="151691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F88F0A-9EFF-403F-8D2D-5ED431396289}"/>
              </a:ext>
            </a:extLst>
          </p:cNvPr>
          <p:cNvSpPr/>
          <p:nvPr/>
        </p:nvSpPr>
        <p:spPr>
          <a:xfrm>
            <a:off x="1236922" y="151691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5E13C-12A9-4502-BCE6-B9F2ADBC4967}"/>
              </a:ext>
            </a:extLst>
          </p:cNvPr>
          <p:cNvSpPr/>
          <p:nvPr/>
        </p:nvSpPr>
        <p:spPr>
          <a:xfrm>
            <a:off x="2323211" y="1516913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Operation administration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CE8D7-4F4B-4BD3-9AD1-3FBFBEC5D237}"/>
              </a:ext>
            </a:extLst>
          </p:cNvPr>
          <p:cNvSpPr/>
          <p:nvPr/>
        </p:nvSpPr>
        <p:spPr>
          <a:xfrm>
            <a:off x="3411279" y="1516912"/>
            <a:ext cx="932116" cy="3969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General administrative expenses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B15F8-6C3C-4F7C-8EA1-B9022BDD6C77}"/>
              </a:ext>
            </a:extLst>
          </p:cNvPr>
          <p:cNvSpPr/>
          <p:nvPr/>
        </p:nvSpPr>
        <p:spPr>
          <a:xfrm>
            <a:off x="4959195" y="1509826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Fixed cost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013DA2-6FBF-4680-93BA-A56425DEBBC0}"/>
              </a:ext>
            </a:extLst>
          </p:cNvPr>
          <p:cNvSpPr/>
          <p:nvPr/>
        </p:nvSpPr>
        <p:spPr>
          <a:xfrm>
            <a:off x="6845586" y="1509824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Variable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C55902-3458-4683-BA43-71D45408C6DD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551122" y="967563"/>
            <a:ext cx="1229831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029E9D-E3CA-4F24-B67B-B90E5EE0618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2585484" y="967563"/>
            <a:ext cx="1291853" cy="54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023162-A026-4430-8D4C-F5C219E990E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1639188" y="967563"/>
            <a:ext cx="141764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519B23-5D33-40F8-ABEA-8E489AAAC6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2585484" y="967563"/>
            <a:ext cx="206447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98408E-BB60-4B07-AF6A-2134DC9A4AD2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5361462" y="967562"/>
            <a:ext cx="134677" cy="542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B72DC4-14AB-4292-8F36-51FFADD2F01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6488511" y="967563"/>
            <a:ext cx="759341" cy="542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2B2B9B-7B22-4053-BDB8-ECF519911869}"/>
              </a:ext>
            </a:extLst>
          </p:cNvPr>
          <p:cNvSpPr/>
          <p:nvPr/>
        </p:nvSpPr>
        <p:spPr>
          <a:xfrm>
            <a:off x="4892741" y="2197398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Road infrastructure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FA45A9-ACD0-408B-92CF-08FE2240A477}"/>
              </a:ext>
            </a:extLst>
          </p:cNvPr>
          <p:cNvSpPr/>
          <p:nvPr/>
        </p:nvSpPr>
        <p:spPr>
          <a:xfrm>
            <a:off x="7788356" y="2161965"/>
            <a:ext cx="89490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ED8A7-7C18-4330-9C71-C996F42BAEE4}"/>
              </a:ext>
            </a:extLst>
          </p:cNvPr>
          <p:cNvSpPr/>
          <p:nvPr/>
        </p:nvSpPr>
        <p:spPr>
          <a:xfrm>
            <a:off x="6332571" y="2204488"/>
            <a:ext cx="521885" cy="2977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19374D-89DA-47BD-A87D-73CD51DAEA75}"/>
              </a:ext>
            </a:extLst>
          </p:cNvPr>
          <p:cNvSpPr/>
          <p:nvPr/>
        </p:nvSpPr>
        <p:spPr>
          <a:xfrm>
            <a:off x="7027229" y="2204491"/>
            <a:ext cx="441246" cy="2835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523FC-72C8-4EC7-960F-8FDC6B8ECDC5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361461" y="1821714"/>
            <a:ext cx="0" cy="3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3785282-C265-4E49-82EF-8DE890F8C717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rot="10800000" flipV="1">
            <a:off x="6593514" y="1665768"/>
            <a:ext cx="252072" cy="538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220A5-8319-415F-A82E-A1A0AC9B843F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7247852" y="1821712"/>
            <a:ext cx="0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0F662-9CA7-4575-94D6-2738A6081773}"/>
              </a:ext>
            </a:extLst>
          </p:cNvPr>
          <p:cNvCxnSpPr>
            <a:stCxn id="22" idx="3"/>
            <a:endCxn id="48" idx="0"/>
          </p:cNvCxnSpPr>
          <p:nvPr/>
        </p:nvCxnSpPr>
        <p:spPr>
          <a:xfrm>
            <a:off x="7650118" y="1665768"/>
            <a:ext cx="585692" cy="49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6577C097-C1E9-40EE-8080-D7DA6209803B}"/>
              </a:ext>
            </a:extLst>
          </p:cNvPr>
          <p:cNvSpPr/>
          <p:nvPr/>
        </p:nvSpPr>
        <p:spPr>
          <a:xfrm>
            <a:off x="3788728" y="3791547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 fashion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38479FD6-6D8E-4AE6-B80D-B653291BFF83}"/>
              </a:ext>
            </a:extLst>
          </p:cNvPr>
          <p:cNvSpPr/>
          <p:nvPr/>
        </p:nvSpPr>
        <p:spPr>
          <a:xfrm>
            <a:off x="7160143" y="3784459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Expensive to upgrade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1DA5C416-9BB3-41F4-96C8-CBEC6AE82E52}"/>
              </a:ext>
            </a:extLst>
          </p:cNvPr>
          <p:cNvSpPr/>
          <p:nvPr/>
        </p:nvSpPr>
        <p:spPr>
          <a:xfrm>
            <a:off x="1455778" y="3784459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Asynchronous equipment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F858ABD-B6C8-4A60-AA08-A7E472A79434}"/>
              </a:ext>
            </a:extLst>
          </p:cNvPr>
          <p:cNvCxnSpPr>
            <a:cxnSpLocks/>
            <a:stCxn id="67" idx="3"/>
          </p:cNvCxnSpPr>
          <p:nvPr/>
        </p:nvCxnSpPr>
        <p:spPr>
          <a:xfrm rot="16200000" flipV="1">
            <a:off x="441986" y="1946801"/>
            <a:ext cx="1985496" cy="1749498"/>
          </a:xfrm>
          <a:prstGeom prst="curvedConnector3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7E1C30B-B639-401E-AD57-DE5DE2601F45}"/>
              </a:ext>
            </a:extLst>
          </p:cNvPr>
          <p:cNvCxnSpPr>
            <a:cxnSpLocks/>
            <a:stCxn id="65" idx="3"/>
            <a:endCxn id="47" idx="2"/>
          </p:cNvCxnSpPr>
          <p:nvPr/>
        </p:nvCxnSpPr>
        <p:spPr>
          <a:xfrm rot="5400000" flipH="1" flipV="1">
            <a:off x="4345897" y="2805822"/>
            <a:ext cx="1312100" cy="719028"/>
          </a:xfrm>
          <a:prstGeom prst="curvedConnector3">
            <a:avLst>
              <a:gd name="adj1" fmla="val 50000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23A9E75-BDE3-452A-B046-6CE67B75E13B}"/>
              </a:ext>
            </a:extLst>
          </p:cNvPr>
          <p:cNvCxnSpPr>
            <a:cxnSpLocks/>
            <a:stCxn id="66" idx="2"/>
            <a:endCxn id="47" idx="2"/>
          </p:cNvCxnSpPr>
          <p:nvPr/>
        </p:nvCxnSpPr>
        <p:spPr>
          <a:xfrm rot="10800000">
            <a:off x="5361461" y="2509286"/>
            <a:ext cx="1803978" cy="1536114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1B4A7E6-E8F7-45DF-8882-BF57D100B026}"/>
              </a:ext>
            </a:extLst>
          </p:cNvPr>
          <p:cNvCxnSpPr>
            <a:cxnSpLocks/>
            <a:stCxn id="65" idx="0"/>
            <a:endCxn id="48" idx="2"/>
          </p:cNvCxnSpPr>
          <p:nvPr/>
        </p:nvCxnSpPr>
        <p:spPr>
          <a:xfrm flipV="1">
            <a:off x="5494715" y="2473853"/>
            <a:ext cx="2741095" cy="1578635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385578-27FE-43CD-AEEE-2EBF2832C70C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H="1" flipV="1">
            <a:off x="8235810" y="2473853"/>
            <a:ext cx="630320" cy="1571547"/>
          </a:xfrm>
          <a:prstGeom prst="curvedConnector4">
            <a:avLst>
              <a:gd name="adj1" fmla="val -36267"/>
              <a:gd name="adj2" fmla="val 58302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C6225-5F61-4CF5-9BCD-DAE21B423819}"/>
              </a:ext>
            </a:extLst>
          </p:cNvPr>
          <p:cNvCxnSpPr>
            <a:cxnSpLocks/>
          </p:cNvCxnSpPr>
          <p:nvPr/>
        </p:nvCxnSpPr>
        <p:spPr>
          <a:xfrm flipV="1">
            <a:off x="-63795" y="3551274"/>
            <a:ext cx="920779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23523F-1FE2-48D1-BC89-A53805A8449E}"/>
              </a:ext>
            </a:extLst>
          </p:cNvPr>
          <p:cNvSpPr txBox="1"/>
          <p:nvPr/>
        </p:nvSpPr>
        <p:spPr>
          <a:xfrm>
            <a:off x="2451503" y="2892054"/>
            <a:ext cx="196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HOW 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DAAF55-710B-4517-A3B1-2B8803A9C2D8}"/>
              </a:ext>
            </a:extLst>
          </p:cNvPr>
          <p:cNvSpPr txBox="1"/>
          <p:nvPr/>
        </p:nvSpPr>
        <p:spPr>
          <a:xfrm>
            <a:off x="3715925" y="4582188"/>
            <a:ext cx="196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358559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82CB68D0-0EC0-45B1-9FC6-BA7967980C06}"/>
              </a:ext>
            </a:extLst>
          </p:cNvPr>
          <p:cNvSpPr/>
          <p:nvPr/>
        </p:nvSpPr>
        <p:spPr>
          <a:xfrm>
            <a:off x="773419" y="2128772"/>
            <a:ext cx="788780" cy="424193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2837B69-AED4-479B-8096-D080F7945555}"/>
              </a:ext>
            </a:extLst>
          </p:cNvPr>
          <p:cNvSpPr/>
          <p:nvPr/>
        </p:nvSpPr>
        <p:spPr>
          <a:xfrm>
            <a:off x="7221415" y="2138030"/>
            <a:ext cx="69821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2CE39FF-F15E-44D6-9F5E-A546154ABE4F}"/>
              </a:ext>
            </a:extLst>
          </p:cNvPr>
          <p:cNvSpPr/>
          <p:nvPr/>
        </p:nvSpPr>
        <p:spPr>
          <a:xfrm>
            <a:off x="6468428" y="2140696"/>
            <a:ext cx="71502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8BF4B35-FA8D-4BCC-8DFA-6A9806994A23}"/>
              </a:ext>
            </a:extLst>
          </p:cNvPr>
          <p:cNvSpPr/>
          <p:nvPr/>
        </p:nvSpPr>
        <p:spPr>
          <a:xfrm>
            <a:off x="236058" y="1465995"/>
            <a:ext cx="838839" cy="392751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FEA322-0B69-49F3-8750-805E5148F5A8}"/>
              </a:ext>
            </a:extLst>
          </p:cNvPr>
          <p:cNvSpPr/>
          <p:nvPr/>
        </p:nvSpPr>
        <p:spPr>
          <a:xfrm>
            <a:off x="4147770" y="2088590"/>
            <a:ext cx="735313" cy="437756"/>
          </a:xfrm>
          <a:prstGeom prst="ellips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66C220C-0617-40CE-9C6A-632EF867FBFC}"/>
              </a:ext>
            </a:extLst>
          </p:cNvPr>
          <p:cNvSpPr/>
          <p:nvPr/>
        </p:nvSpPr>
        <p:spPr>
          <a:xfrm>
            <a:off x="2541956" y="2117653"/>
            <a:ext cx="788780" cy="424193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1390D-4C61-4D67-A03B-43B4F2846DAD}"/>
              </a:ext>
            </a:extLst>
          </p:cNvPr>
          <p:cNvSpPr/>
          <p:nvPr/>
        </p:nvSpPr>
        <p:spPr>
          <a:xfrm>
            <a:off x="4581461" y="295504"/>
            <a:ext cx="460745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7A2E1-FBEA-4FFA-A661-D96D9496CD91}"/>
              </a:ext>
            </a:extLst>
          </p:cNvPr>
          <p:cNvSpPr/>
          <p:nvPr/>
        </p:nvSpPr>
        <p:spPr>
          <a:xfrm>
            <a:off x="2395635" y="815831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Warehouse cost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E8E01-31A5-48B4-A4F3-0720AF98AC83}"/>
              </a:ext>
            </a:extLst>
          </p:cNvPr>
          <p:cNvSpPr/>
          <p:nvPr/>
        </p:nvSpPr>
        <p:spPr>
          <a:xfrm>
            <a:off x="6088481" y="845292"/>
            <a:ext cx="992373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E3A5533-C5F6-4887-A8D4-6806575E1B2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797901" y="451447"/>
            <a:ext cx="1783560" cy="36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653A9D-702A-4859-A7DC-BDF5CEB1891F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5042206" y="451448"/>
            <a:ext cx="1542462" cy="393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8D877-B04A-4113-A58C-A22B07FB96F6}"/>
              </a:ext>
            </a:extLst>
          </p:cNvPr>
          <p:cNvSpPr/>
          <p:nvPr/>
        </p:nvSpPr>
        <p:spPr>
          <a:xfrm>
            <a:off x="1478854" y="1496245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F88F0A-9EFF-403F-8D2D-5ED431396289}"/>
              </a:ext>
            </a:extLst>
          </p:cNvPr>
          <p:cNvSpPr/>
          <p:nvPr/>
        </p:nvSpPr>
        <p:spPr>
          <a:xfrm>
            <a:off x="332248" y="1538111"/>
            <a:ext cx="638176" cy="2700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5E13C-12A9-4502-BCE6-B9F2ADBC4967}"/>
              </a:ext>
            </a:extLst>
          </p:cNvPr>
          <p:cNvSpPr/>
          <p:nvPr/>
        </p:nvSpPr>
        <p:spPr>
          <a:xfrm>
            <a:off x="2937894" y="1521125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Operation administration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CE8D7-4F4B-4BD3-9AD1-3FBFBEC5D237}"/>
              </a:ext>
            </a:extLst>
          </p:cNvPr>
          <p:cNvSpPr/>
          <p:nvPr/>
        </p:nvSpPr>
        <p:spPr>
          <a:xfrm>
            <a:off x="4025962" y="1521124"/>
            <a:ext cx="930518" cy="39959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General administrative expenses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B15F8-6C3C-4F7C-8EA1-B9022BDD6C77}"/>
              </a:ext>
            </a:extLst>
          </p:cNvPr>
          <p:cNvSpPr/>
          <p:nvPr/>
        </p:nvSpPr>
        <p:spPr>
          <a:xfrm>
            <a:off x="5496144" y="1516914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Fixed cost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013DA2-6FBF-4680-93BA-A56425DEBBC0}"/>
              </a:ext>
            </a:extLst>
          </p:cNvPr>
          <p:cNvSpPr/>
          <p:nvPr/>
        </p:nvSpPr>
        <p:spPr>
          <a:xfrm>
            <a:off x="7183798" y="1516912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Variable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C55902-3458-4683-BA43-71D45408C6DD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1881121" y="971775"/>
            <a:ext cx="514515" cy="524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029E9D-E3CA-4F24-B67B-B90E5EE0618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3200167" y="971775"/>
            <a:ext cx="1291054" cy="54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023162-A026-4430-8D4C-F5C219E990E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51337" y="971775"/>
            <a:ext cx="1744299" cy="566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519B23-5D33-40F8-ABEA-8E489AAAC6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3200167" y="971775"/>
            <a:ext cx="206447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98408E-BB60-4B07-AF6A-2134DC9A4AD2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5898411" y="1001236"/>
            <a:ext cx="190071" cy="515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B72DC4-14AB-4292-8F36-51FFADD2F01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7080854" y="1001236"/>
            <a:ext cx="505210" cy="515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2B2B9B-7B22-4053-BDB8-ECF519911869}"/>
              </a:ext>
            </a:extLst>
          </p:cNvPr>
          <p:cNvSpPr/>
          <p:nvPr/>
        </p:nvSpPr>
        <p:spPr>
          <a:xfrm>
            <a:off x="5429690" y="2204486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Road infrastructure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FA45A9-ACD0-408B-92CF-08FE2240A477}"/>
              </a:ext>
            </a:extLst>
          </p:cNvPr>
          <p:cNvSpPr/>
          <p:nvPr/>
        </p:nvSpPr>
        <p:spPr>
          <a:xfrm>
            <a:off x="8003948" y="2169053"/>
            <a:ext cx="89490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ED8A7-7C18-4330-9C71-C996F42BAEE4}"/>
              </a:ext>
            </a:extLst>
          </p:cNvPr>
          <p:cNvSpPr/>
          <p:nvPr/>
        </p:nvSpPr>
        <p:spPr>
          <a:xfrm>
            <a:off x="6548163" y="2211576"/>
            <a:ext cx="521885" cy="2977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19374D-89DA-47BD-A87D-73CD51DAEA75}"/>
              </a:ext>
            </a:extLst>
          </p:cNvPr>
          <p:cNvSpPr/>
          <p:nvPr/>
        </p:nvSpPr>
        <p:spPr>
          <a:xfrm>
            <a:off x="7365441" y="2211579"/>
            <a:ext cx="441246" cy="2835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523FC-72C8-4EC7-960F-8FDC6B8ECDC5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898410" y="1828802"/>
            <a:ext cx="0" cy="3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3785282-C265-4E49-82EF-8DE890F8C717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rot="10800000" flipV="1">
            <a:off x="6809106" y="1672856"/>
            <a:ext cx="374692" cy="538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220A5-8319-415F-A82E-A1A0AC9B843F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7586064" y="1828800"/>
            <a:ext cx="0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0F662-9CA7-4575-94D6-2738A6081773}"/>
              </a:ext>
            </a:extLst>
          </p:cNvPr>
          <p:cNvCxnSpPr>
            <a:stCxn id="22" idx="3"/>
            <a:endCxn id="48" idx="0"/>
          </p:cNvCxnSpPr>
          <p:nvPr/>
        </p:nvCxnSpPr>
        <p:spPr>
          <a:xfrm>
            <a:off x="7988330" y="1672856"/>
            <a:ext cx="463072" cy="49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6577C097-C1E9-40EE-8080-D7DA6209803B}"/>
              </a:ext>
            </a:extLst>
          </p:cNvPr>
          <p:cNvSpPr/>
          <p:nvPr/>
        </p:nvSpPr>
        <p:spPr>
          <a:xfrm>
            <a:off x="6809105" y="4093549"/>
            <a:ext cx="1707410" cy="521881"/>
          </a:xfrm>
          <a:prstGeom prst="cloud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 fashion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38479FD6-6D8E-4AE6-B80D-B653291BFF83}"/>
              </a:ext>
            </a:extLst>
          </p:cNvPr>
          <p:cNvSpPr/>
          <p:nvPr/>
        </p:nvSpPr>
        <p:spPr>
          <a:xfrm>
            <a:off x="3325900" y="3943125"/>
            <a:ext cx="1809907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Expensive/Hard to upgrade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7E1C30B-B639-401E-AD57-DE5DE2601F45}"/>
              </a:ext>
            </a:extLst>
          </p:cNvPr>
          <p:cNvCxnSpPr>
            <a:cxnSpLocks/>
            <a:stCxn id="65" idx="2"/>
            <a:endCxn id="47" idx="2"/>
          </p:cNvCxnSpPr>
          <p:nvPr/>
        </p:nvCxnSpPr>
        <p:spPr>
          <a:xfrm rot="10800000">
            <a:off x="5898411" y="2516374"/>
            <a:ext cx="915991" cy="1838116"/>
          </a:xfrm>
          <a:prstGeom prst="curvedConnector2">
            <a:avLst/>
          </a:prstGeom>
          <a:ln w="12700">
            <a:solidFill>
              <a:schemeClr val="tx2">
                <a:lumMod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23A9E75-BDE3-452A-B046-6CE67B75E13B}"/>
              </a:ext>
            </a:extLst>
          </p:cNvPr>
          <p:cNvCxnSpPr>
            <a:cxnSpLocks/>
            <a:stCxn id="66" idx="3"/>
            <a:endCxn id="47" idx="2"/>
          </p:cNvCxnSpPr>
          <p:nvPr/>
        </p:nvCxnSpPr>
        <p:spPr>
          <a:xfrm rot="5400000" flipH="1" flipV="1">
            <a:off x="4336337" y="2410891"/>
            <a:ext cx="1456590" cy="1667556"/>
          </a:xfrm>
          <a:prstGeom prst="curvedConnector3">
            <a:avLst>
              <a:gd name="adj1" fmla="val 50000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1B4A7E6-E8F7-45DF-8882-BF57D100B026}"/>
              </a:ext>
            </a:extLst>
          </p:cNvPr>
          <p:cNvCxnSpPr>
            <a:cxnSpLocks/>
            <a:stCxn id="65" idx="0"/>
            <a:endCxn id="48" idx="2"/>
          </p:cNvCxnSpPr>
          <p:nvPr/>
        </p:nvCxnSpPr>
        <p:spPr>
          <a:xfrm flipH="1" flipV="1">
            <a:off x="8451402" y="2480941"/>
            <a:ext cx="63690" cy="1873549"/>
          </a:xfrm>
          <a:prstGeom prst="curvedConnector4">
            <a:avLst>
              <a:gd name="adj1" fmla="val -358926"/>
              <a:gd name="adj2" fmla="val 56964"/>
            </a:avLst>
          </a:prstGeom>
          <a:ln w="12700">
            <a:solidFill>
              <a:schemeClr val="tx2">
                <a:lumMod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385578-27FE-43CD-AEEE-2EBF2832C70C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V="1">
            <a:off x="5134299" y="2480941"/>
            <a:ext cx="3317103" cy="1723125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C6225-5F61-4CF5-9BCD-DAE21B423819}"/>
              </a:ext>
            </a:extLst>
          </p:cNvPr>
          <p:cNvCxnSpPr>
            <a:cxnSpLocks/>
          </p:cNvCxnSpPr>
          <p:nvPr/>
        </p:nvCxnSpPr>
        <p:spPr>
          <a:xfrm flipV="1">
            <a:off x="-63795" y="3551274"/>
            <a:ext cx="9207795" cy="1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23523F-1FE2-48D1-BC89-A53805A8449E}"/>
              </a:ext>
            </a:extLst>
          </p:cNvPr>
          <p:cNvSpPr txBox="1"/>
          <p:nvPr/>
        </p:nvSpPr>
        <p:spPr>
          <a:xfrm>
            <a:off x="1836256" y="4358424"/>
            <a:ext cx="1809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How to reduce cost?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DAAF55-710B-4517-A3B1-2B8803A9C2D8}"/>
              </a:ext>
            </a:extLst>
          </p:cNvPr>
          <p:cNvSpPr txBox="1"/>
          <p:nvPr/>
        </p:nvSpPr>
        <p:spPr>
          <a:xfrm>
            <a:off x="3715925" y="4582188"/>
            <a:ext cx="196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Difficulties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A7075D-CD98-4529-9527-8D6AD51BAC1E}"/>
              </a:ext>
            </a:extLst>
          </p:cNvPr>
          <p:cNvSpPr/>
          <p:nvPr/>
        </p:nvSpPr>
        <p:spPr>
          <a:xfrm>
            <a:off x="1675472" y="2161222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Facility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C9D2E7F-D4D4-4F0B-B44F-CA960329660F}"/>
              </a:ext>
            </a:extLst>
          </p:cNvPr>
          <p:cNvSpPr/>
          <p:nvPr/>
        </p:nvSpPr>
        <p:spPr>
          <a:xfrm>
            <a:off x="1213710" y="2893161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9291DA9-7855-4787-9E7C-BCBB2E2EEEC7}"/>
              </a:ext>
            </a:extLst>
          </p:cNvPr>
          <p:cNvSpPr/>
          <p:nvPr/>
        </p:nvSpPr>
        <p:spPr>
          <a:xfrm>
            <a:off x="898095" y="2197397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D394289-5B7C-4C26-9508-B8FF734BC50A}"/>
              </a:ext>
            </a:extLst>
          </p:cNvPr>
          <p:cNvCxnSpPr>
            <a:cxnSpLocks/>
            <a:stCxn id="12" idx="1"/>
            <a:endCxn id="61" idx="0"/>
          </p:cNvCxnSpPr>
          <p:nvPr/>
        </p:nvCxnSpPr>
        <p:spPr>
          <a:xfrm rot="10800000" flipV="1">
            <a:off x="1173444" y="1652189"/>
            <a:ext cx="305410" cy="545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2D2134-8B7E-42E5-99E5-FDB10B7C2E5A}"/>
              </a:ext>
            </a:extLst>
          </p:cNvPr>
          <p:cNvCxnSpPr>
            <a:cxnSpLocks/>
            <a:stCxn id="12" idx="2"/>
            <a:endCxn id="58" idx="0"/>
          </p:cNvCxnSpPr>
          <p:nvPr/>
        </p:nvCxnSpPr>
        <p:spPr>
          <a:xfrm rot="5400000">
            <a:off x="1206034" y="2218075"/>
            <a:ext cx="1085028" cy="265144"/>
          </a:xfrm>
          <a:prstGeom prst="bentConnector3">
            <a:avLst>
              <a:gd name="adj1" fmla="val 17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424E916-19B6-439D-AF35-09B2B0479125}"/>
              </a:ext>
            </a:extLst>
          </p:cNvPr>
          <p:cNvCxnSpPr>
            <a:stCxn id="12" idx="3"/>
            <a:endCxn id="42" idx="0"/>
          </p:cNvCxnSpPr>
          <p:nvPr/>
        </p:nvCxnSpPr>
        <p:spPr>
          <a:xfrm flipH="1">
            <a:off x="2077738" y="1652189"/>
            <a:ext cx="205648" cy="509033"/>
          </a:xfrm>
          <a:prstGeom prst="bentConnector4">
            <a:avLst>
              <a:gd name="adj1" fmla="val -42224"/>
              <a:gd name="adj2" fmla="val 653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CC7135C-4CFE-4A2D-8144-1F00127915E6}"/>
              </a:ext>
            </a:extLst>
          </p:cNvPr>
          <p:cNvSpPr/>
          <p:nvPr/>
        </p:nvSpPr>
        <p:spPr>
          <a:xfrm>
            <a:off x="2681573" y="2183221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A667C3E-D29D-43EB-BE6F-E21C3EFECC8B}"/>
              </a:ext>
            </a:extLst>
          </p:cNvPr>
          <p:cNvCxnSpPr>
            <a:cxnSpLocks/>
            <a:stCxn id="15" idx="2"/>
            <a:endCxn id="98" idx="0"/>
          </p:cNvCxnSpPr>
          <p:nvPr/>
        </p:nvCxnSpPr>
        <p:spPr>
          <a:xfrm rot="5400000">
            <a:off x="3006664" y="1783271"/>
            <a:ext cx="350208" cy="449692"/>
          </a:xfrm>
          <a:prstGeom prst="bentConnector3">
            <a:avLst>
              <a:gd name="adj1" fmla="val 459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DDD2BAF-8A68-47E0-B771-0703B55F726D}"/>
              </a:ext>
            </a:extLst>
          </p:cNvPr>
          <p:cNvSpPr/>
          <p:nvPr/>
        </p:nvSpPr>
        <p:spPr>
          <a:xfrm>
            <a:off x="3364842" y="2183524"/>
            <a:ext cx="72665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Tax and insurance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C373709-3B65-4D72-9ABC-6716D75CF963}"/>
              </a:ext>
            </a:extLst>
          </p:cNvPr>
          <p:cNvSpPr/>
          <p:nvPr/>
        </p:nvSpPr>
        <p:spPr>
          <a:xfrm>
            <a:off x="4218410" y="2156776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46B832-7494-472D-AAE8-A7AF2E6E989E}"/>
              </a:ext>
            </a:extLst>
          </p:cNvPr>
          <p:cNvCxnSpPr>
            <a:stCxn id="15" idx="2"/>
            <a:endCxn id="121" idx="0"/>
          </p:cNvCxnSpPr>
          <p:nvPr/>
        </p:nvCxnSpPr>
        <p:spPr>
          <a:xfrm rot="16200000" flipH="1">
            <a:off x="3392136" y="1847491"/>
            <a:ext cx="350511" cy="321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loud 127">
            <a:extLst>
              <a:ext uri="{FF2B5EF4-FFF2-40B4-BE49-F238E27FC236}">
                <a16:creationId xmlns:a16="http://schemas.microsoft.com/office/drawing/2014/main" id="{C1A4B515-8F81-4BAD-A351-F59202F7E59E}"/>
              </a:ext>
            </a:extLst>
          </p:cNvPr>
          <p:cNvSpPr/>
          <p:nvPr/>
        </p:nvSpPr>
        <p:spPr>
          <a:xfrm>
            <a:off x="304093" y="4059576"/>
            <a:ext cx="1707410" cy="521881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Asynchronous equipment</a:t>
            </a:r>
          </a:p>
        </p:txBody>
      </p: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730B6369-E7A0-43C0-9667-F511473219C1}"/>
              </a:ext>
            </a:extLst>
          </p:cNvPr>
          <p:cNvCxnSpPr>
            <a:stCxn id="128" idx="3"/>
            <a:endCxn id="58" idx="2"/>
          </p:cNvCxnSpPr>
          <p:nvPr/>
        </p:nvCxnSpPr>
        <p:spPr>
          <a:xfrm rot="5400000" flipH="1" flipV="1">
            <a:off x="944704" y="3418143"/>
            <a:ext cx="884366" cy="458178"/>
          </a:xfrm>
          <a:prstGeom prst="curvedConnector3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D0706541-BC70-4A5A-A5D0-E9F0DD715D37}"/>
              </a:ext>
            </a:extLst>
          </p:cNvPr>
          <p:cNvCxnSpPr>
            <a:cxnSpLocks/>
            <a:stCxn id="42" idx="2"/>
            <a:endCxn id="66" idx="2"/>
          </p:cNvCxnSpPr>
          <p:nvPr/>
        </p:nvCxnSpPr>
        <p:spPr>
          <a:xfrm rot="16200000" flipH="1">
            <a:off x="1839148" y="2711700"/>
            <a:ext cx="1730956" cy="1253776"/>
          </a:xfrm>
          <a:prstGeom prst="curvedConnector2">
            <a:avLst/>
          </a:prstGeom>
          <a:ln w="127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44F654-F77B-4B6B-9199-266579419C69}"/>
              </a:ext>
            </a:extLst>
          </p:cNvPr>
          <p:cNvSpPr/>
          <p:nvPr/>
        </p:nvSpPr>
        <p:spPr>
          <a:xfrm>
            <a:off x="2116891" y="659493"/>
            <a:ext cx="2794169" cy="3824513"/>
          </a:xfrm>
          <a:prstGeom prst="roundRect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C9DFD-B74C-4218-914D-1F01442E68E2}"/>
              </a:ext>
            </a:extLst>
          </p:cNvPr>
          <p:cNvSpPr/>
          <p:nvPr/>
        </p:nvSpPr>
        <p:spPr>
          <a:xfrm>
            <a:off x="235678" y="409796"/>
            <a:ext cx="933903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Merge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D362508-9915-49FC-8DD4-26B28CAC55F2}"/>
              </a:ext>
            </a:extLst>
          </p:cNvPr>
          <p:cNvSpPr>
            <a:spLocks/>
          </p:cNvSpPr>
          <p:nvPr/>
        </p:nvSpPr>
        <p:spPr>
          <a:xfrm rot="5400000">
            <a:off x="3335923" y="366574"/>
            <a:ext cx="361507" cy="232498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warehouse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F90F263-CBBA-4F2B-8063-917BFB870019}"/>
              </a:ext>
            </a:extLst>
          </p:cNvPr>
          <p:cNvSpPr>
            <a:spLocks/>
          </p:cNvSpPr>
          <p:nvPr/>
        </p:nvSpPr>
        <p:spPr>
          <a:xfrm rot="5400000">
            <a:off x="3335923" y="2271187"/>
            <a:ext cx="361507" cy="232498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6C4E17-4885-4701-B115-8206B638C333}"/>
              </a:ext>
            </a:extLst>
          </p:cNvPr>
          <p:cNvSpPr/>
          <p:nvPr/>
        </p:nvSpPr>
        <p:spPr>
          <a:xfrm>
            <a:off x="5814490" y="1053191"/>
            <a:ext cx="1950656" cy="9521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F579D4-3701-4DA3-9DC5-CB119F327A15}"/>
              </a:ext>
            </a:extLst>
          </p:cNvPr>
          <p:cNvSpPr/>
          <p:nvPr/>
        </p:nvSpPr>
        <p:spPr>
          <a:xfrm>
            <a:off x="5814490" y="2957620"/>
            <a:ext cx="1950656" cy="9521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Transportation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428DB6-AE0C-40FE-A17C-AD1DE1CF2C63}"/>
              </a:ext>
            </a:extLst>
          </p:cNvPr>
          <p:cNvCxnSpPr>
            <a:cxnSpLocks/>
          </p:cNvCxnSpPr>
          <p:nvPr/>
        </p:nvCxnSpPr>
        <p:spPr>
          <a:xfrm>
            <a:off x="1169581" y="1368569"/>
            <a:ext cx="118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E32BB0-AC03-4993-8127-6BEA141E361A}"/>
              </a:ext>
            </a:extLst>
          </p:cNvPr>
          <p:cNvCxnSpPr>
            <a:cxnSpLocks/>
          </p:cNvCxnSpPr>
          <p:nvPr/>
        </p:nvCxnSpPr>
        <p:spPr>
          <a:xfrm>
            <a:off x="4679170" y="1368569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53560-EBA5-40BD-8F17-4B561404A89D}"/>
              </a:ext>
            </a:extLst>
          </p:cNvPr>
          <p:cNvCxnSpPr>
            <a:cxnSpLocks/>
          </p:cNvCxnSpPr>
          <p:nvPr/>
        </p:nvCxnSpPr>
        <p:spPr>
          <a:xfrm>
            <a:off x="4679170" y="3252926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8EBA7F-0D4B-4B3A-92C3-260C8AC6936A}"/>
              </a:ext>
            </a:extLst>
          </p:cNvPr>
          <p:cNvCxnSpPr>
            <a:cxnSpLocks/>
          </p:cNvCxnSpPr>
          <p:nvPr/>
        </p:nvCxnSpPr>
        <p:spPr>
          <a:xfrm flipH="1">
            <a:off x="4635543" y="3600297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A56713-A0D6-4491-BD82-6C363331B0E6}"/>
              </a:ext>
            </a:extLst>
          </p:cNvPr>
          <p:cNvCxnSpPr>
            <a:cxnSpLocks/>
          </p:cNvCxnSpPr>
          <p:nvPr/>
        </p:nvCxnSpPr>
        <p:spPr>
          <a:xfrm flipH="1">
            <a:off x="4635543" y="1696359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7CC55E-F6E6-40FE-BD3D-241655D86C29}"/>
              </a:ext>
            </a:extLst>
          </p:cNvPr>
          <p:cNvCxnSpPr>
            <a:cxnSpLocks/>
          </p:cNvCxnSpPr>
          <p:nvPr/>
        </p:nvCxnSpPr>
        <p:spPr>
          <a:xfrm flipH="1">
            <a:off x="1194054" y="1678980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AC4738-B71B-4191-AD54-1031E1F4613C}"/>
              </a:ext>
            </a:extLst>
          </p:cNvPr>
          <p:cNvCxnSpPr>
            <a:cxnSpLocks/>
          </p:cNvCxnSpPr>
          <p:nvPr/>
        </p:nvCxnSpPr>
        <p:spPr>
          <a:xfrm flipH="1">
            <a:off x="1218863" y="3590850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6C16AB-1A75-46D6-9763-293D2B21CED8}"/>
              </a:ext>
            </a:extLst>
          </p:cNvPr>
          <p:cNvCxnSpPr>
            <a:cxnSpLocks/>
          </p:cNvCxnSpPr>
          <p:nvPr/>
        </p:nvCxnSpPr>
        <p:spPr>
          <a:xfrm>
            <a:off x="1194054" y="3252926"/>
            <a:ext cx="118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71E613-03B1-4528-8079-5C68C2023763}"/>
              </a:ext>
            </a:extLst>
          </p:cNvPr>
          <p:cNvSpPr txBox="1"/>
          <p:nvPr/>
        </p:nvSpPr>
        <p:spPr>
          <a:xfrm>
            <a:off x="2753326" y="431777"/>
            <a:ext cx="1567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BFF04D-EA11-424A-A86E-B59E88FF53F3}"/>
              </a:ext>
            </a:extLst>
          </p:cNvPr>
          <p:cNvSpPr txBox="1"/>
          <p:nvPr/>
        </p:nvSpPr>
        <p:spPr>
          <a:xfrm>
            <a:off x="3231705" y="1065836"/>
            <a:ext cx="56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CF3228-31EA-4764-ACE4-559A9E95DD02}"/>
              </a:ext>
            </a:extLst>
          </p:cNvPr>
          <p:cNvSpPr txBox="1"/>
          <p:nvPr/>
        </p:nvSpPr>
        <p:spPr>
          <a:xfrm>
            <a:off x="3254828" y="2957620"/>
            <a:ext cx="56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637681-0F5B-4CB9-8A1A-659402EFD981}"/>
              </a:ext>
            </a:extLst>
          </p:cNvPr>
          <p:cNvSpPr txBox="1"/>
          <p:nvPr/>
        </p:nvSpPr>
        <p:spPr>
          <a:xfrm>
            <a:off x="4429596" y="1756769"/>
            <a:ext cx="13540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CreateWarehouse-ScheduleCommand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BAA54C-5B0A-4A57-98AE-DD09237FB9B3}"/>
              </a:ext>
            </a:extLst>
          </p:cNvPr>
          <p:cNvSpPr txBox="1"/>
          <p:nvPr/>
        </p:nvSpPr>
        <p:spPr>
          <a:xfrm>
            <a:off x="1327371" y="1689624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3E9181-8141-412D-AD23-01607F356ACB}"/>
              </a:ext>
            </a:extLst>
          </p:cNvPr>
          <p:cNvSpPr txBox="1"/>
          <p:nvPr/>
        </p:nvSpPr>
        <p:spPr>
          <a:xfrm>
            <a:off x="4921226" y="1086703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097E10-2CEC-403A-BFAF-F5822601F34C}"/>
              </a:ext>
            </a:extLst>
          </p:cNvPr>
          <p:cNvSpPr txBox="1"/>
          <p:nvPr/>
        </p:nvSpPr>
        <p:spPr>
          <a:xfrm>
            <a:off x="1378854" y="3614434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319B5-2DD9-4BC7-A2F7-C97701DEFF81}"/>
              </a:ext>
            </a:extLst>
          </p:cNvPr>
          <p:cNvSpPr txBox="1"/>
          <p:nvPr/>
        </p:nvSpPr>
        <p:spPr>
          <a:xfrm>
            <a:off x="4921226" y="2991316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4CE4E3BC-F8CF-4431-AF6B-AF5FC60703AC}"/>
              </a:ext>
            </a:extLst>
          </p:cNvPr>
          <p:cNvSpPr/>
          <p:nvPr/>
        </p:nvSpPr>
        <p:spPr>
          <a:xfrm>
            <a:off x="7649028" y="1709821"/>
            <a:ext cx="718457" cy="9521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Ware-house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F2E8626B-24D3-4EA5-959C-4F51CCC5786B}"/>
              </a:ext>
            </a:extLst>
          </p:cNvPr>
          <p:cNvSpPr/>
          <p:nvPr/>
        </p:nvSpPr>
        <p:spPr>
          <a:xfrm>
            <a:off x="7649027" y="3433680"/>
            <a:ext cx="718457" cy="9521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Tran-sport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D7C451-261B-4712-9FDC-33BEC6C9E6CE}"/>
              </a:ext>
            </a:extLst>
          </p:cNvPr>
          <p:cNvSpPr txBox="1"/>
          <p:nvPr/>
        </p:nvSpPr>
        <p:spPr>
          <a:xfrm>
            <a:off x="1191563" y="836569"/>
            <a:ext cx="122715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CreateMergeScheduleSaga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771EC2-2400-43EA-8654-967D6D644D0D}"/>
              </a:ext>
            </a:extLst>
          </p:cNvPr>
          <p:cNvSpPr txBox="1"/>
          <p:nvPr/>
        </p:nvSpPr>
        <p:spPr>
          <a:xfrm>
            <a:off x="1219929" y="2750650"/>
            <a:ext cx="11353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CreateMergeScheduleSaga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1F6936-B349-4FD8-9D53-4B8B6E2A1440}"/>
              </a:ext>
            </a:extLst>
          </p:cNvPr>
          <p:cNvSpPr txBox="1"/>
          <p:nvPr/>
        </p:nvSpPr>
        <p:spPr>
          <a:xfrm>
            <a:off x="4398752" y="3694296"/>
            <a:ext cx="13540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CreateTransport-ScheduleCommand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0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DC6B3D-C8F0-4323-ABAE-C2770429ACEC}"/>
              </a:ext>
            </a:extLst>
          </p:cNvPr>
          <p:cNvSpPr/>
          <p:nvPr/>
        </p:nvSpPr>
        <p:spPr>
          <a:xfrm>
            <a:off x="6531426" y="524225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50535-DE6E-461A-A181-8744AC370AAD}"/>
              </a:ext>
            </a:extLst>
          </p:cNvPr>
          <p:cNvSpPr/>
          <p:nvPr/>
        </p:nvSpPr>
        <p:spPr>
          <a:xfrm>
            <a:off x="6574966" y="1542094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service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B8B8E3F-56C9-4CD3-88AD-E41A5512A4FC}"/>
              </a:ext>
            </a:extLst>
          </p:cNvPr>
          <p:cNvSpPr/>
          <p:nvPr/>
        </p:nvSpPr>
        <p:spPr>
          <a:xfrm>
            <a:off x="7649026" y="912797"/>
            <a:ext cx="645886" cy="53370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BC095B4-6080-4125-B224-3D80D961121C}"/>
              </a:ext>
            </a:extLst>
          </p:cNvPr>
          <p:cNvSpPr/>
          <p:nvPr/>
        </p:nvSpPr>
        <p:spPr>
          <a:xfrm>
            <a:off x="7612738" y="1937695"/>
            <a:ext cx="645886" cy="6266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BD5B-081B-4184-8923-D5EB71F16479}"/>
              </a:ext>
            </a:extLst>
          </p:cNvPr>
          <p:cNvSpPr/>
          <p:nvPr/>
        </p:nvSpPr>
        <p:spPr>
          <a:xfrm>
            <a:off x="235678" y="409796"/>
            <a:ext cx="1099639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9F121-FF36-4907-8D27-AB0C716AAD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35317" y="837527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89087-481B-4D6F-BA0D-3585E854BE1C}"/>
              </a:ext>
            </a:extLst>
          </p:cNvPr>
          <p:cNvSpPr txBox="1"/>
          <p:nvPr/>
        </p:nvSpPr>
        <p:spPr>
          <a:xfrm>
            <a:off x="3075849" y="560958"/>
            <a:ext cx="100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A23DB-3610-481D-8028-69D68C337BB4}"/>
              </a:ext>
            </a:extLst>
          </p:cNvPr>
          <p:cNvCxnSpPr>
            <a:cxnSpLocks/>
          </p:cNvCxnSpPr>
          <p:nvPr/>
        </p:nvCxnSpPr>
        <p:spPr>
          <a:xfrm flipH="1">
            <a:off x="1335317" y="965200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84BD2-D9DD-450E-B512-9DA490FDF8E0}"/>
              </a:ext>
            </a:extLst>
          </p:cNvPr>
          <p:cNvSpPr txBox="1"/>
          <p:nvPr/>
        </p:nvSpPr>
        <p:spPr>
          <a:xfrm>
            <a:off x="3136265" y="995120"/>
            <a:ext cx="110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34EA2-BDE2-4144-B4E9-1FCCC1A56263}"/>
              </a:ext>
            </a:extLst>
          </p:cNvPr>
          <p:cNvCxnSpPr>
            <a:cxnSpLocks/>
          </p:cNvCxnSpPr>
          <p:nvPr/>
        </p:nvCxnSpPr>
        <p:spPr>
          <a:xfrm>
            <a:off x="1346199" y="1800030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157F-0F0E-4663-92F1-1088E34982D2}"/>
              </a:ext>
            </a:extLst>
          </p:cNvPr>
          <p:cNvSpPr txBox="1"/>
          <p:nvPr/>
        </p:nvSpPr>
        <p:spPr>
          <a:xfrm>
            <a:off x="3136265" y="1538420"/>
            <a:ext cx="123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staff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C91E2-3147-4786-98BC-A50DFCFFB38D}"/>
              </a:ext>
            </a:extLst>
          </p:cNvPr>
          <p:cNvCxnSpPr>
            <a:cxnSpLocks/>
          </p:cNvCxnSpPr>
          <p:nvPr/>
        </p:nvCxnSpPr>
        <p:spPr>
          <a:xfrm flipH="1">
            <a:off x="1346199" y="1933624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50F94-9EA8-411D-8685-CB6258F2B10D}"/>
              </a:ext>
            </a:extLst>
          </p:cNvPr>
          <p:cNvSpPr txBox="1"/>
          <p:nvPr/>
        </p:nvSpPr>
        <p:spPr>
          <a:xfrm>
            <a:off x="3294696" y="1960754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B312A2-B809-4646-A2FF-44E6F7D14A97}"/>
              </a:ext>
            </a:extLst>
          </p:cNvPr>
          <p:cNvSpPr/>
          <p:nvPr/>
        </p:nvSpPr>
        <p:spPr>
          <a:xfrm>
            <a:off x="6574966" y="2724692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service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DFDB84B-63B2-46FE-9EF5-399002A75ED3}"/>
              </a:ext>
            </a:extLst>
          </p:cNvPr>
          <p:cNvSpPr/>
          <p:nvPr/>
        </p:nvSpPr>
        <p:spPr>
          <a:xfrm>
            <a:off x="7612738" y="3120293"/>
            <a:ext cx="645886" cy="626602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3B06E7-1A23-4CA1-A273-694B99A328E3}"/>
              </a:ext>
            </a:extLst>
          </p:cNvPr>
          <p:cNvCxnSpPr>
            <a:cxnSpLocks/>
          </p:cNvCxnSpPr>
          <p:nvPr/>
        </p:nvCxnSpPr>
        <p:spPr>
          <a:xfrm>
            <a:off x="1346199" y="2982628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A39904-3225-44B2-8F63-7D9133215DA9}"/>
              </a:ext>
            </a:extLst>
          </p:cNvPr>
          <p:cNvSpPr txBox="1"/>
          <p:nvPr/>
        </p:nvSpPr>
        <p:spPr>
          <a:xfrm>
            <a:off x="3136265" y="2721018"/>
            <a:ext cx="154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machines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946162-EC58-4288-BACB-3443702DB2D5}"/>
              </a:ext>
            </a:extLst>
          </p:cNvPr>
          <p:cNvCxnSpPr>
            <a:cxnSpLocks/>
          </p:cNvCxnSpPr>
          <p:nvPr/>
        </p:nvCxnSpPr>
        <p:spPr>
          <a:xfrm flipH="1">
            <a:off x="1346199" y="3116222"/>
            <a:ext cx="519611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AF9F82-F821-44BA-9974-223F5045B56E}"/>
              </a:ext>
            </a:extLst>
          </p:cNvPr>
          <p:cNvSpPr txBox="1"/>
          <p:nvPr/>
        </p:nvSpPr>
        <p:spPr>
          <a:xfrm>
            <a:off x="3294696" y="3143352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692EAD-B9B0-42D6-BF4E-6C6D42AFBEA6}"/>
              </a:ext>
            </a:extLst>
          </p:cNvPr>
          <p:cNvSpPr/>
          <p:nvPr/>
        </p:nvSpPr>
        <p:spPr>
          <a:xfrm>
            <a:off x="6564084" y="3972767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FE37F60E-9881-4E8C-9BDD-5FFCA4FD5264}"/>
              </a:ext>
            </a:extLst>
          </p:cNvPr>
          <p:cNvSpPr/>
          <p:nvPr/>
        </p:nvSpPr>
        <p:spPr>
          <a:xfrm>
            <a:off x="7601856" y="4368368"/>
            <a:ext cx="645886" cy="62660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FA1663-E99E-4300-A403-B95B19DAC658}"/>
              </a:ext>
            </a:extLst>
          </p:cNvPr>
          <p:cNvCxnSpPr>
            <a:cxnSpLocks/>
          </p:cNvCxnSpPr>
          <p:nvPr/>
        </p:nvCxnSpPr>
        <p:spPr>
          <a:xfrm>
            <a:off x="1335317" y="4230703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0F9C8B-1697-42BA-99BC-144A1781A42B}"/>
              </a:ext>
            </a:extLst>
          </p:cNvPr>
          <p:cNvSpPr txBox="1"/>
          <p:nvPr/>
        </p:nvSpPr>
        <p:spPr>
          <a:xfrm>
            <a:off x="3125383" y="3969093"/>
            <a:ext cx="14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optimal schedule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7D3C9C-3E2B-471A-B035-766BED219542}"/>
              </a:ext>
            </a:extLst>
          </p:cNvPr>
          <p:cNvCxnSpPr>
            <a:cxnSpLocks/>
          </p:cNvCxnSpPr>
          <p:nvPr/>
        </p:nvCxnSpPr>
        <p:spPr>
          <a:xfrm flipH="1">
            <a:off x="1335317" y="4364297"/>
            <a:ext cx="519611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9EAA10-58DC-4394-9BBF-77C5384B86A0}"/>
              </a:ext>
            </a:extLst>
          </p:cNvPr>
          <p:cNvSpPr txBox="1"/>
          <p:nvPr/>
        </p:nvSpPr>
        <p:spPr>
          <a:xfrm>
            <a:off x="3283814" y="4391427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0029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DC6B3D-C8F0-4323-ABAE-C2770429ACEC}"/>
              </a:ext>
            </a:extLst>
          </p:cNvPr>
          <p:cNvSpPr/>
          <p:nvPr/>
        </p:nvSpPr>
        <p:spPr>
          <a:xfrm>
            <a:off x="6531426" y="1103546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50535-DE6E-461A-A181-8744AC370AAD}"/>
              </a:ext>
            </a:extLst>
          </p:cNvPr>
          <p:cNvSpPr/>
          <p:nvPr/>
        </p:nvSpPr>
        <p:spPr>
          <a:xfrm>
            <a:off x="6574966" y="2121415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service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B8B8E3F-56C9-4CD3-88AD-E41A5512A4FC}"/>
              </a:ext>
            </a:extLst>
          </p:cNvPr>
          <p:cNvSpPr/>
          <p:nvPr/>
        </p:nvSpPr>
        <p:spPr>
          <a:xfrm>
            <a:off x="7649026" y="1492118"/>
            <a:ext cx="645886" cy="53370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BC095B4-6080-4125-B224-3D80D961121C}"/>
              </a:ext>
            </a:extLst>
          </p:cNvPr>
          <p:cNvSpPr/>
          <p:nvPr/>
        </p:nvSpPr>
        <p:spPr>
          <a:xfrm>
            <a:off x="7612738" y="2517016"/>
            <a:ext cx="645886" cy="60065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BD5B-081B-4184-8923-D5EB71F16479}"/>
              </a:ext>
            </a:extLst>
          </p:cNvPr>
          <p:cNvSpPr/>
          <p:nvPr/>
        </p:nvSpPr>
        <p:spPr>
          <a:xfrm>
            <a:off x="235678" y="409796"/>
            <a:ext cx="1099639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Transport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9F121-FF36-4907-8D27-AB0C716AAD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35317" y="1416848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89087-481B-4D6F-BA0D-3585E854BE1C}"/>
              </a:ext>
            </a:extLst>
          </p:cNvPr>
          <p:cNvSpPr txBox="1"/>
          <p:nvPr/>
        </p:nvSpPr>
        <p:spPr>
          <a:xfrm>
            <a:off x="3075849" y="1140279"/>
            <a:ext cx="100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A23DB-3610-481D-8028-69D68C337BB4}"/>
              </a:ext>
            </a:extLst>
          </p:cNvPr>
          <p:cNvCxnSpPr>
            <a:cxnSpLocks/>
          </p:cNvCxnSpPr>
          <p:nvPr/>
        </p:nvCxnSpPr>
        <p:spPr>
          <a:xfrm flipH="1">
            <a:off x="1335317" y="1544521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84BD2-D9DD-450E-B512-9DA490FDF8E0}"/>
              </a:ext>
            </a:extLst>
          </p:cNvPr>
          <p:cNvSpPr txBox="1"/>
          <p:nvPr/>
        </p:nvSpPr>
        <p:spPr>
          <a:xfrm>
            <a:off x="3136265" y="1574441"/>
            <a:ext cx="110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34EA2-BDE2-4144-B4E9-1FCCC1A56263}"/>
              </a:ext>
            </a:extLst>
          </p:cNvPr>
          <p:cNvCxnSpPr>
            <a:cxnSpLocks/>
          </p:cNvCxnSpPr>
          <p:nvPr/>
        </p:nvCxnSpPr>
        <p:spPr>
          <a:xfrm>
            <a:off x="1346199" y="2379351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157F-0F0E-4663-92F1-1088E34982D2}"/>
              </a:ext>
            </a:extLst>
          </p:cNvPr>
          <p:cNvSpPr txBox="1"/>
          <p:nvPr/>
        </p:nvSpPr>
        <p:spPr>
          <a:xfrm>
            <a:off x="3136265" y="2117741"/>
            <a:ext cx="154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trucks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C91E2-3147-4786-98BC-A50DFCFFB38D}"/>
              </a:ext>
            </a:extLst>
          </p:cNvPr>
          <p:cNvCxnSpPr>
            <a:cxnSpLocks/>
          </p:cNvCxnSpPr>
          <p:nvPr/>
        </p:nvCxnSpPr>
        <p:spPr>
          <a:xfrm flipH="1">
            <a:off x="1346199" y="2512945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50F94-9EA8-411D-8685-CB6258F2B10D}"/>
              </a:ext>
            </a:extLst>
          </p:cNvPr>
          <p:cNvSpPr txBox="1"/>
          <p:nvPr/>
        </p:nvSpPr>
        <p:spPr>
          <a:xfrm>
            <a:off x="3294696" y="2540075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692EAD-B9B0-42D6-BF4E-6C6D42AFBEA6}"/>
              </a:ext>
            </a:extLst>
          </p:cNvPr>
          <p:cNvSpPr/>
          <p:nvPr/>
        </p:nvSpPr>
        <p:spPr>
          <a:xfrm>
            <a:off x="6574966" y="3209728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FE37F60E-9881-4E8C-9BDD-5FFCA4FD5264}"/>
              </a:ext>
            </a:extLst>
          </p:cNvPr>
          <p:cNvSpPr/>
          <p:nvPr/>
        </p:nvSpPr>
        <p:spPr>
          <a:xfrm>
            <a:off x="7612738" y="3605329"/>
            <a:ext cx="645886" cy="62660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FA1663-E99E-4300-A403-B95B19DAC658}"/>
              </a:ext>
            </a:extLst>
          </p:cNvPr>
          <p:cNvCxnSpPr>
            <a:cxnSpLocks/>
          </p:cNvCxnSpPr>
          <p:nvPr/>
        </p:nvCxnSpPr>
        <p:spPr>
          <a:xfrm>
            <a:off x="1346199" y="3467664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0F9C8B-1697-42BA-99BC-144A1781A42B}"/>
              </a:ext>
            </a:extLst>
          </p:cNvPr>
          <p:cNvSpPr txBox="1"/>
          <p:nvPr/>
        </p:nvSpPr>
        <p:spPr>
          <a:xfrm>
            <a:off x="3136265" y="3206054"/>
            <a:ext cx="14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optimal schedule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7D3C9C-3E2B-471A-B035-766BED219542}"/>
              </a:ext>
            </a:extLst>
          </p:cNvPr>
          <p:cNvCxnSpPr>
            <a:cxnSpLocks/>
          </p:cNvCxnSpPr>
          <p:nvPr/>
        </p:nvCxnSpPr>
        <p:spPr>
          <a:xfrm flipH="1">
            <a:off x="1346199" y="3601258"/>
            <a:ext cx="519611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9EAA10-58DC-4394-9BBF-77C5384B86A0}"/>
              </a:ext>
            </a:extLst>
          </p:cNvPr>
          <p:cNvSpPr txBox="1"/>
          <p:nvPr/>
        </p:nvSpPr>
        <p:spPr>
          <a:xfrm>
            <a:off x="3294696" y="3628388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3442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User Icons - Download Free Vector Icons | Noun Project">
            <a:extLst>
              <a:ext uri="{FF2B5EF4-FFF2-40B4-BE49-F238E27FC236}">
                <a16:creationId xmlns:a16="http://schemas.microsoft.com/office/drawing/2014/main" id="{8D742260-03B5-41A1-8497-F7E94F84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3" y="2247406"/>
            <a:ext cx="491757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, type, nginx Free Icon of vscode">
            <a:extLst>
              <a:ext uri="{FF2B5EF4-FFF2-40B4-BE49-F238E27FC236}">
                <a16:creationId xmlns:a16="http://schemas.microsoft.com/office/drawing/2014/main" id="{1229CFE3-13B3-4AC2-8F6A-56306070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03" y="2309042"/>
            <a:ext cx="368484" cy="3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D8E27-D74E-4563-A58B-847AA9712C13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1589990" y="2493284"/>
            <a:ext cx="874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9099F6-EB8B-4A12-8373-B521DB867B56}"/>
              </a:ext>
            </a:extLst>
          </p:cNvPr>
          <p:cNvSpPr txBox="1"/>
          <p:nvPr/>
        </p:nvSpPr>
        <p:spPr>
          <a:xfrm>
            <a:off x="2179365" y="266473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 gateway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13F9B7-F1A2-48ED-AFB9-A1123DB29EFD}"/>
              </a:ext>
            </a:extLst>
          </p:cNvPr>
          <p:cNvSpPr txBox="1"/>
          <p:nvPr/>
        </p:nvSpPr>
        <p:spPr>
          <a:xfrm>
            <a:off x="1645424" y="2247063"/>
            <a:ext cx="7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2B8A3F-C744-4F73-9A07-E5431ADFF363}"/>
              </a:ext>
            </a:extLst>
          </p:cNvPr>
          <p:cNvCxnSpPr>
            <a:cxnSpLocks/>
            <a:stCxn id="1030" idx="3"/>
            <a:endCxn id="74" idx="3"/>
          </p:cNvCxnSpPr>
          <p:nvPr/>
        </p:nvCxnSpPr>
        <p:spPr>
          <a:xfrm>
            <a:off x="2832787" y="2493284"/>
            <a:ext cx="898957" cy="2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828E8BA-6AD3-4CEA-9329-DE8C8FF25FF1}"/>
              </a:ext>
            </a:extLst>
          </p:cNvPr>
          <p:cNvGrpSpPr/>
          <p:nvPr/>
        </p:nvGrpSpPr>
        <p:grpSpPr>
          <a:xfrm>
            <a:off x="3731744" y="970332"/>
            <a:ext cx="3497188" cy="3098140"/>
            <a:chOff x="2723001" y="963075"/>
            <a:chExt cx="3497188" cy="3098140"/>
          </a:xfrm>
        </p:grpSpPr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38B96348-D111-4BAD-969A-909ED4413678}"/>
                </a:ext>
              </a:extLst>
            </p:cNvPr>
            <p:cNvSpPr/>
            <p:nvPr/>
          </p:nvSpPr>
          <p:spPr>
            <a:xfrm>
              <a:off x="2723001" y="963075"/>
              <a:ext cx="3497188" cy="309814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9949350-DAC5-4DCB-999E-6B1DBC20840B}"/>
                </a:ext>
              </a:extLst>
            </p:cNvPr>
            <p:cNvSpPr/>
            <p:nvPr/>
          </p:nvSpPr>
          <p:spPr>
            <a:xfrm>
              <a:off x="4100520" y="3144164"/>
              <a:ext cx="795574" cy="497544"/>
            </a:xfrm>
            <a:prstGeom prst="roundRect">
              <a:avLst/>
            </a:prstGeom>
            <a:solidFill>
              <a:srgbClr val="331EB2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Resource service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13CE4D4-0FBC-434A-AC3C-833177546AC7}"/>
                </a:ext>
              </a:extLst>
            </p:cNvPr>
            <p:cNvSpPr/>
            <p:nvPr/>
          </p:nvSpPr>
          <p:spPr>
            <a:xfrm>
              <a:off x="4000007" y="1255131"/>
              <a:ext cx="892788" cy="49754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Processing service</a:t>
              </a:r>
            </a:p>
          </p:txBody>
        </p:sp>
        <p:sp>
          <p:nvSpPr>
            <p:cNvPr id="1027" name="Hexagon 1026">
              <a:extLst>
                <a:ext uri="{FF2B5EF4-FFF2-40B4-BE49-F238E27FC236}">
                  <a16:creationId xmlns:a16="http://schemas.microsoft.com/office/drawing/2014/main" id="{EF21542E-9676-49EF-9753-7608E2D33338}"/>
                </a:ext>
              </a:extLst>
            </p:cNvPr>
            <p:cNvSpPr/>
            <p:nvPr/>
          </p:nvSpPr>
          <p:spPr>
            <a:xfrm>
              <a:off x="3667070" y="1752675"/>
              <a:ext cx="1621123" cy="1380767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005A777-4FB4-4F7B-8336-38DC7A1DD965}"/>
                </a:ext>
              </a:extLst>
            </p:cNvPr>
            <p:cNvSpPr/>
            <p:nvPr/>
          </p:nvSpPr>
          <p:spPr>
            <a:xfrm>
              <a:off x="3242186" y="1772483"/>
              <a:ext cx="704793" cy="497544"/>
            </a:xfrm>
            <a:prstGeom prst="roundRect">
              <a:avLst/>
            </a:prstGeom>
            <a:solidFill>
              <a:srgbClr val="FF99CC"/>
            </a:solidFill>
            <a:ln>
              <a:solidFill>
                <a:srgbClr val="FF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Order service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034D3AF-87E5-4190-A346-582560F10BB1}"/>
                </a:ext>
              </a:extLst>
            </p:cNvPr>
            <p:cNvSpPr/>
            <p:nvPr/>
          </p:nvSpPr>
          <p:spPr>
            <a:xfrm>
              <a:off x="5078622" y="1752675"/>
              <a:ext cx="704793" cy="49754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Saga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93EB0E6-7A5D-4986-867B-1980F4FCF6ED}"/>
                </a:ext>
              </a:extLst>
            </p:cNvPr>
            <p:cNvSpPr/>
            <p:nvPr/>
          </p:nvSpPr>
          <p:spPr>
            <a:xfrm>
              <a:off x="3148838" y="2673741"/>
              <a:ext cx="795574" cy="49754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Customer service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DF88C87-05A8-4771-B5F2-A51EFFD47AEB}"/>
                </a:ext>
              </a:extLst>
            </p:cNvPr>
            <p:cNvSpPr/>
            <p:nvPr/>
          </p:nvSpPr>
          <p:spPr>
            <a:xfrm>
              <a:off x="5027626" y="2635898"/>
              <a:ext cx="892788" cy="4975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Transport service</a:t>
              </a:r>
            </a:p>
          </p:txBody>
        </p:sp>
        <p:sp>
          <p:nvSpPr>
            <p:cNvPr id="1034" name="Cylinder 1033">
              <a:extLst>
                <a:ext uri="{FF2B5EF4-FFF2-40B4-BE49-F238E27FC236}">
                  <a16:creationId xmlns:a16="http://schemas.microsoft.com/office/drawing/2014/main" id="{D15AAEE0-8781-47A9-B56D-90B02E8BC13B}"/>
                </a:ext>
              </a:extLst>
            </p:cNvPr>
            <p:cNvSpPr/>
            <p:nvPr/>
          </p:nvSpPr>
          <p:spPr>
            <a:xfrm>
              <a:off x="3122911" y="2071500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ylinder 75">
              <a:extLst>
                <a:ext uri="{FF2B5EF4-FFF2-40B4-BE49-F238E27FC236}">
                  <a16:creationId xmlns:a16="http://schemas.microsoft.com/office/drawing/2014/main" id="{B5E9354E-90D4-4126-9C4A-6C4F02F81BE5}"/>
                </a:ext>
              </a:extLst>
            </p:cNvPr>
            <p:cNvSpPr/>
            <p:nvPr/>
          </p:nvSpPr>
          <p:spPr>
            <a:xfrm>
              <a:off x="3060117" y="3053298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ylinder 77">
              <a:extLst>
                <a:ext uri="{FF2B5EF4-FFF2-40B4-BE49-F238E27FC236}">
                  <a16:creationId xmlns:a16="http://schemas.microsoft.com/office/drawing/2014/main" id="{0DDE812C-828A-4E97-8D64-A4C4115FCCFC}"/>
                </a:ext>
              </a:extLst>
            </p:cNvPr>
            <p:cNvSpPr/>
            <p:nvPr/>
          </p:nvSpPr>
          <p:spPr>
            <a:xfrm>
              <a:off x="5791502" y="2967471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ylinder 78">
              <a:extLst>
                <a:ext uri="{FF2B5EF4-FFF2-40B4-BE49-F238E27FC236}">
                  <a16:creationId xmlns:a16="http://schemas.microsoft.com/office/drawing/2014/main" id="{FA226242-A667-423B-9379-1F49B31496B1}"/>
                </a:ext>
              </a:extLst>
            </p:cNvPr>
            <p:cNvSpPr/>
            <p:nvPr/>
          </p:nvSpPr>
          <p:spPr>
            <a:xfrm>
              <a:off x="5664140" y="2133479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ylinder 79">
              <a:extLst>
                <a:ext uri="{FF2B5EF4-FFF2-40B4-BE49-F238E27FC236}">
                  <a16:creationId xmlns:a16="http://schemas.microsoft.com/office/drawing/2014/main" id="{A24C61E5-DFE3-4DE0-9D95-B3D78BFE7632}"/>
                </a:ext>
              </a:extLst>
            </p:cNvPr>
            <p:cNvSpPr/>
            <p:nvPr/>
          </p:nvSpPr>
          <p:spPr>
            <a:xfrm>
              <a:off x="4779342" y="3502859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331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E78B325-90CB-45B8-9A97-D67A341677E8}"/>
              </a:ext>
            </a:extLst>
          </p:cNvPr>
          <p:cNvSpPr txBox="1"/>
          <p:nvPr/>
        </p:nvSpPr>
        <p:spPr>
          <a:xfrm>
            <a:off x="2909715" y="2226456"/>
            <a:ext cx="7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routing</a:t>
            </a:r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606B22C9-53AE-4F7C-8CFF-808937132F95}"/>
              </a:ext>
            </a:extLst>
          </p:cNvPr>
          <p:cNvSpPr/>
          <p:nvPr/>
        </p:nvSpPr>
        <p:spPr>
          <a:xfrm>
            <a:off x="5797820" y="1058574"/>
            <a:ext cx="238549" cy="331941"/>
          </a:xfrm>
          <a:prstGeom prst="can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7F191AA1-9EED-4006-A4EB-75082875E4B0}"/>
              </a:ext>
            </a:extLst>
          </p:cNvPr>
          <p:cNvSpPr/>
          <p:nvPr/>
        </p:nvSpPr>
        <p:spPr>
          <a:xfrm>
            <a:off x="6205065" y="597777"/>
            <a:ext cx="1197221" cy="62676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Messaging services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49FB28-1F50-41A3-ABE5-1B7983609F80}"/>
              </a:ext>
            </a:extLst>
          </p:cNvPr>
          <p:cNvSpPr/>
          <p:nvPr/>
        </p:nvSpPr>
        <p:spPr>
          <a:xfrm>
            <a:off x="6205065" y="3694276"/>
            <a:ext cx="1197221" cy="62676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Logging services</a:t>
            </a:r>
          </a:p>
        </p:txBody>
      </p:sp>
    </p:spTree>
    <p:extLst>
      <p:ext uri="{BB962C8B-B14F-4D97-AF65-F5344CB8AC3E}">
        <p14:creationId xmlns:p14="http://schemas.microsoft.com/office/powerpoint/2010/main" val="2091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B2A486-7BBD-4C7A-88A9-CB94C2A84663}"/>
              </a:ext>
            </a:extLst>
          </p:cNvPr>
          <p:cNvSpPr/>
          <p:nvPr/>
        </p:nvSpPr>
        <p:spPr>
          <a:xfrm>
            <a:off x="3238374" y="2158349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phase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2D419-16EA-4A1E-B635-6857F2566F23}"/>
              </a:ext>
            </a:extLst>
          </p:cNvPr>
          <p:cNvCxnSpPr>
            <a:endCxn id="2" idx="0"/>
          </p:cNvCxnSpPr>
          <p:nvPr/>
        </p:nvCxnSpPr>
        <p:spPr>
          <a:xfrm>
            <a:off x="4138597" y="1548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9E3974E-EE3D-4C03-94B7-4AF8F28B0AE1}"/>
              </a:ext>
            </a:extLst>
          </p:cNvPr>
          <p:cNvSpPr/>
          <p:nvPr/>
        </p:nvSpPr>
        <p:spPr>
          <a:xfrm>
            <a:off x="3674647" y="1117325"/>
            <a:ext cx="1094478" cy="405811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75206-7724-41A6-98F2-F4A29033692F}"/>
              </a:ext>
            </a:extLst>
          </p:cNvPr>
          <p:cNvSpPr txBox="1"/>
          <p:nvPr/>
        </p:nvSpPr>
        <p:spPr>
          <a:xfrm>
            <a:off x="1480458" y="935509"/>
            <a:ext cx="2194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goods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time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time frame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EBAFB-1C1A-4106-8744-F51D90B2D837}"/>
              </a:ext>
            </a:extLst>
          </p:cNvPr>
          <p:cNvCxnSpPr/>
          <p:nvPr/>
        </p:nvCxnSpPr>
        <p:spPr>
          <a:xfrm>
            <a:off x="4155137" y="29978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6DBB97-BBF5-43B1-8D57-B042878AEDFF}"/>
              </a:ext>
            </a:extLst>
          </p:cNvPr>
          <p:cNvSpPr txBox="1"/>
          <p:nvPr/>
        </p:nvSpPr>
        <p:spPr>
          <a:xfrm>
            <a:off x="2762146" y="3615515"/>
            <a:ext cx="2726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Journey scheduled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EC7819-DBE6-440C-99AD-9EE894EB59CE}"/>
              </a:ext>
            </a:extLst>
          </p:cNvPr>
          <p:cNvSpPr/>
          <p:nvPr/>
        </p:nvSpPr>
        <p:spPr>
          <a:xfrm>
            <a:off x="5583446" y="1951517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Transpor-tation</a:t>
            </a:r>
            <a:r>
              <a:rPr lang="en-US" dirty="0">
                <a:solidFill>
                  <a:schemeClr val="bg1"/>
                </a:solidFill>
              </a:rPr>
              <a:t> team info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297BF5-871D-4022-8689-006E274E1257}"/>
              </a:ext>
            </a:extLst>
          </p:cNvPr>
          <p:cNvCxnSpPr>
            <a:cxnSpLocks/>
            <a:stCxn id="12" idx="2"/>
            <a:endCxn id="2" idx="3"/>
          </p:cNvCxnSpPr>
          <p:nvPr/>
        </p:nvCxnSpPr>
        <p:spPr>
          <a:xfrm flipH="1" flipV="1">
            <a:off x="5038820" y="2569475"/>
            <a:ext cx="544626" cy="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8F2C42F-F5A1-4976-83C3-7D8725DB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51" y="168639"/>
            <a:ext cx="1381318" cy="1533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9AD706-C97B-469B-A727-9EA44D68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7" y="3191982"/>
            <a:ext cx="171473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C7AF15-BB02-4892-BE29-58835FEC3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36627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811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1E5826-9165-48A2-B4C7-9E0B56322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81059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021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8A6763-A8DD-49EC-9D17-5F0D1F0B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1235"/>
              </p:ext>
            </p:extLst>
          </p:nvPr>
        </p:nvGraphicFramePr>
        <p:xfrm>
          <a:off x="743088" y="332842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viên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cố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định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động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4005E-F062-4FA5-955F-343D77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301"/>
              </p:ext>
            </p:extLst>
          </p:nvPr>
        </p:nvGraphicFramePr>
        <p:xfrm>
          <a:off x="5434115" y="332842"/>
          <a:ext cx="2407252" cy="11236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3626">
                  <a:extLst>
                    <a:ext uri="{9D8B030D-6E8A-4147-A177-3AD203B41FA5}">
                      <a16:colId xmlns:a16="http://schemas.microsoft.com/office/drawing/2014/main" val="2078129862"/>
                    </a:ext>
                  </a:extLst>
                </a:gridCol>
                <a:gridCol w="1203626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viên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linh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động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AD8C78-1F9D-4F73-AC52-BDEDF0DF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35838"/>
              </p:ext>
            </p:extLst>
          </p:nvPr>
        </p:nvGraphicFramePr>
        <p:xfrm>
          <a:off x="743088" y="1978269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Chỉ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chở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đơn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chuyến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E86718-9C1C-4DE9-AC5D-F1DAA8E0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29137"/>
              </p:ext>
            </p:extLst>
          </p:nvPr>
        </p:nvGraphicFramePr>
        <p:xfrm>
          <a:off x="5434115" y="1978269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Gộp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đơn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chuyến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09F19-6ADF-46DF-BF6B-17DEEA749F2C}"/>
              </a:ext>
            </a:extLst>
          </p:cNvPr>
          <p:cNvCxnSpPr>
            <a:cxnSpLocks/>
          </p:cNvCxnSpPr>
          <p:nvPr/>
        </p:nvCxnSpPr>
        <p:spPr>
          <a:xfrm>
            <a:off x="-46721" y="1661938"/>
            <a:ext cx="879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9588A7E-E476-46A5-BEA6-04A43CB5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66618"/>
              </p:ext>
            </p:extLst>
          </p:nvPr>
        </p:nvGraphicFramePr>
        <p:xfrm>
          <a:off x="80649" y="3885999"/>
          <a:ext cx="2575227" cy="87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74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0053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Luôn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luôn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xe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sẵn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sàng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giao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9411AFA-1B03-4B1D-99D2-1F7A2069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93969"/>
              </p:ext>
            </p:extLst>
          </p:nvPr>
        </p:nvGraphicFramePr>
        <p:xfrm>
          <a:off x="2925084" y="3885999"/>
          <a:ext cx="2762107" cy="7121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2472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61963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DF2CF34B-EF4F-4536-B967-F8B3EF07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35851"/>
              </p:ext>
            </p:extLst>
          </p:nvPr>
        </p:nvGraphicFramePr>
        <p:xfrm>
          <a:off x="6037049" y="3895277"/>
          <a:ext cx="2900044" cy="7121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2349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76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và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21D24-AF8B-419E-90C6-271C501E31A8}"/>
              </a:ext>
            </a:extLst>
          </p:cNvPr>
          <p:cNvCxnSpPr>
            <a:cxnSpLocks/>
          </p:cNvCxnSpPr>
          <p:nvPr/>
        </p:nvCxnSpPr>
        <p:spPr>
          <a:xfrm>
            <a:off x="1368263" y="1345608"/>
            <a:ext cx="0" cy="63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A73D9-F952-4E83-8912-997E4CC1C3B3}"/>
              </a:ext>
            </a:extLst>
          </p:cNvPr>
          <p:cNvCxnSpPr>
            <a:cxnSpLocks/>
          </p:cNvCxnSpPr>
          <p:nvPr/>
        </p:nvCxnSpPr>
        <p:spPr>
          <a:xfrm>
            <a:off x="1720897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DD5F1-1D98-4134-8113-4CBB50F0FB01}"/>
              </a:ext>
            </a:extLst>
          </p:cNvPr>
          <p:cNvCxnSpPr/>
          <p:nvPr/>
        </p:nvCxnSpPr>
        <p:spPr>
          <a:xfrm>
            <a:off x="2583013" y="1345608"/>
            <a:ext cx="2851102" cy="632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C0E68-ADBE-45B8-8BA0-D1B92659B1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6137" y="2991035"/>
            <a:ext cx="1546242" cy="894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6EF3B-ABF5-4777-B26D-A8CA50E5A67F}"/>
              </a:ext>
            </a:extLst>
          </p:cNvPr>
          <p:cNvCxnSpPr>
            <a:cxnSpLocks/>
          </p:cNvCxnSpPr>
          <p:nvPr/>
        </p:nvCxnSpPr>
        <p:spPr>
          <a:xfrm>
            <a:off x="7341897" y="1456445"/>
            <a:ext cx="0" cy="54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583F2-24D4-46A4-8E4A-E1D2892EBA53}"/>
              </a:ext>
            </a:extLst>
          </p:cNvPr>
          <p:cNvCxnSpPr>
            <a:cxnSpLocks/>
          </p:cNvCxnSpPr>
          <p:nvPr/>
        </p:nvCxnSpPr>
        <p:spPr>
          <a:xfrm>
            <a:off x="7327435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D19F6-7722-4989-8242-963F29AD23FB}"/>
              </a:ext>
            </a:extLst>
          </p:cNvPr>
          <p:cNvCxnSpPr>
            <a:cxnSpLocks/>
          </p:cNvCxnSpPr>
          <p:nvPr/>
        </p:nvCxnSpPr>
        <p:spPr>
          <a:xfrm flipH="1">
            <a:off x="2783248" y="1266146"/>
            <a:ext cx="2650867" cy="71212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8160DC-5AE3-42F7-8A60-F73325047512}"/>
              </a:ext>
            </a:extLst>
          </p:cNvPr>
          <p:cNvSpPr txBox="1"/>
          <p:nvPr/>
        </p:nvSpPr>
        <p:spPr>
          <a:xfrm>
            <a:off x="0" y="1400328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Inventory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5495C-8D05-4DF3-8D07-B8C16CB84F43}"/>
              </a:ext>
            </a:extLst>
          </p:cNvPr>
          <p:cNvSpPr txBox="1"/>
          <p:nvPr/>
        </p:nvSpPr>
        <p:spPr>
          <a:xfrm>
            <a:off x="-18911" y="1702817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253737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8A6763-A8DD-49EC-9D17-5F0D1F0B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49114"/>
              </p:ext>
            </p:extLst>
          </p:nvPr>
        </p:nvGraphicFramePr>
        <p:xfrm>
          <a:off x="675231" y="332144"/>
          <a:ext cx="2594138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8781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7353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Fixed task assignment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inventory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4005E-F062-4FA5-955F-343D77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16664"/>
              </p:ext>
            </p:extLst>
          </p:nvPr>
        </p:nvGraphicFramePr>
        <p:xfrm>
          <a:off x="5326768" y="326845"/>
          <a:ext cx="2993491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6704">
                  <a:extLst>
                    <a:ext uri="{9D8B030D-6E8A-4147-A177-3AD203B41FA5}">
                      <a16:colId xmlns:a16="http://schemas.microsoft.com/office/drawing/2014/main" val="2078129862"/>
                    </a:ext>
                  </a:extLst>
                </a:gridCol>
                <a:gridCol w="213678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Flexible task assignment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inventory cost and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AD8C78-1F9D-4F73-AC52-BDEDF0DF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11955"/>
              </p:ext>
            </p:extLst>
          </p:nvPr>
        </p:nvGraphicFramePr>
        <p:xfrm>
          <a:off x="675230" y="2005305"/>
          <a:ext cx="2762107" cy="9019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859648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One order per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transportation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E86718-9C1C-4DE9-AC5D-F1DAA8E0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89957"/>
              </p:ext>
            </p:extLst>
          </p:nvPr>
        </p:nvGraphicFramePr>
        <p:xfrm>
          <a:off x="5184379" y="1990253"/>
          <a:ext cx="3284391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45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24297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One vehicle can handle multiple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transportation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09F19-6ADF-46DF-BF6B-17DEEA749F2C}"/>
              </a:ext>
            </a:extLst>
          </p:cNvPr>
          <p:cNvCxnSpPr>
            <a:cxnSpLocks/>
          </p:cNvCxnSpPr>
          <p:nvPr/>
        </p:nvCxnSpPr>
        <p:spPr>
          <a:xfrm>
            <a:off x="-46721" y="1661938"/>
            <a:ext cx="879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9588A7E-E476-46A5-BEA6-04A43CB5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63491"/>
              </p:ext>
            </p:extLst>
          </p:nvPr>
        </p:nvGraphicFramePr>
        <p:xfrm>
          <a:off x="80649" y="3885999"/>
          <a:ext cx="2575227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74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0053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 storage + optimize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Vehicles are always available for transportation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9411AFA-1B03-4B1D-99D2-1F7A2069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73922"/>
              </p:ext>
            </p:extLst>
          </p:nvPr>
        </p:nvGraphicFramePr>
        <p:xfrm>
          <a:off x="2925084" y="3885999"/>
          <a:ext cx="2762107" cy="822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2472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61963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Storage + optimize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DF2CF34B-EF4F-4536-B967-F8B3EF07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08052"/>
              </p:ext>
            </p:extLst>
          </p:nvPr>
        </p:nvGraphicFramePr>
        <p:xfrm>
          <a:off x="6060403" y="3895277"/>
          <a:ext cx="287669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95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76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Storage + optimize time and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21D24-AF8B-419E-90C6-271C501E31A8}"/>
              </a:ext>
            </a:extLst>
          </p:cNvPr>
          <p:cNvCxnSpPr>
            <a:cxnSpLocks/>
          </p:cNvCxnSpPr>
          <p:nvPr/>
        </p:nvCxnSpPr>
        <p:spPr>
          <a:xfrm>
            <a:off x="1368263" y="1345608"/>
            <a:ext cx="0" cy="63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A73D9-F952-4E83-8912-997E4CC1C3B3}"/>
              </a:ext>
            </a:extLst>
          </p:cNvPr>
          <p:cNvCxnSpPr>
            <a:cxnSpLocks/>
          </p:cNvCxnSpPr>
          <p:nvPr/>
        </p:nvCxnSpPr>
        <p:spPr>
          <a:xfrm>
            <a:off x="1827688" y="2907234"/>
            <a:ext cx="0" cy="978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DD5F1-1D98-4134-8113-4CBB50F0FB01}"/>
              </a:ext>
            </a:extLst>
          </p:cNvPr>
          <p:cNvCxnSpPr/>
          <p:nvPr/>
        </p:nvCxnSpPr>
        <p:spPr>
          <a:xfrm>
            <a:off x="2583013" y="1345608"/>
            <a:ext cx="2851102" cy="632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C0E68-ADBE-45B8-8BA0-D1B92659B1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6137" y="2991035"/>
            <a:ext cx="1546242" cy="894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6EF3B-ABF5-4777-B26D-A8CA50E5A67F}"/>
              </a:ext>
            </a:extLst>
          </p:cNvPr>
          <p:cNvCxnSpPr>
            <a:cxnSpLocks/>
          </p:cNvCxnSpPr>
          <p:nvPr/>
        </p:nvCxnSpPr>
        <p:spPr>
          <a:xfrm>
            <a:off x="7341897" y="1344910"/>
            <a:ext cx="0" cy="652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583F2-24D4-46A4-8E4A-E1D2892EBA53}"/>
              </a:ext>
            </a:extLst>
          </p:cNvPr>
          <p:cNvCxnSpPr>
            <a:cxnSpLocks/>
          </p:cNvCxnSpPr>
          <p:nvPr/>
        </p:nvCxnSpPr>
        <p:spPr>
          <a:xfrm>
            <a:off x="7327435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D19F6-7722-4989-8242-963F29AD23FB}"/>
              </a:ext>
            </a:extLst>
          </p:cNvPr>
          <p:cNvCxnSpPr>
            <a:cxnSpLocks/>
          </p:cNvCxnSpPr>
          <p:nvPr/>
        </p:nvCxnSpPr>
        <p:spPr>
          <a:xfrm flipH="1">
            <a:off x="2783249" y="1349781"/>
            <a:ext cx="2650866" cy="628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8160DC-5AE3-42F7-8A60-F73325047512}"/>
              </a:ext>
            </a:extLst>
          </p:cNvPr>
          <p:cNvSpPr txBox="1"/>
          <p:nvPr/>
        </p:nvSpPr>
        <p:spPr>
          <a:xfrm>
            <a:off x="0" y="1400328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Inventory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5495C-8D05-4DF3-8D07-B8C16CB84F43}"/>
              </a:ext>
            </a:extLst>
          </p:cNvPr>
          <p:cNvSpPr txBox="1"/>
          <p:nvPr/>
        </p:nvSpPr>
        <p:spPr>
          <a:xfrm>
            <a:off x="-18911" y="1702817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89814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B93099-BAA2-4688-AD26-65DC7ACCF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18874"/>
              </p:ext>
            </p:extLst>
          </p:nvPr>
        </p:nvGraphicFramePr>
        <p:xfrm>
          <a:off x="116958" y="994493"/>
          <a:ext cx="8910083" cy="2273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7695">
                  <a:extLst>
                    <a:ext uri="{9D8B030D-6E8A-4147-A177-3AD203B41FA5}">
                      <a16:colId xmlns:a16="http://schemas.microsoft.com/office/drawing/2014/main" val="4089024653"/>
                    </a:ext>
                  </a:extLst>
                </a:gridCol>
                <a:gridCol w="887821">
                  <a:extLst>
                    <a:ext uri="{9D8B030D-6E8A-4147-A177-3AD203B41FA5}">
                      <a16:colId xmlns:a16="http://schemas.microsoft.com/office/drawing/2014/main" val="3174377014"/>
                    </a:ext>
                  </a:extLst>
                </a:gridCol>
                <a:gridCol w="779721">
                  <a:extLst>
                    <a:ext uri="{9D8B030D-6E8A-4147-A177-3AD203B41FA5}">
                      <a16:colId xmlns:a16="http://schemas.microsoft.com/office/drawing/2014/main" val="1856948574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1997522333"/>
                    </a:ext>
                  </a:extLst>
                </a:gridCol>
                <a:gridCol w="793898">
                  <a:extLst>
                    <a:ext uri="{9D8B030D-6E8A-4147-A177-3AD203B41FA5}">
                      <a16:colId xmlns:a16="http://schemas.microsoft.com/office/drawing/2014/main" val="1866909329"/>
                    </a:ext>
                  </a:extLst>
                </a:gridCol>
                <a:gridCol w="517451">
                  <a:extLst>
                    <a:ext uri="{9D8B030D-6E8A-4147-A177-3AD203B41FA5}">
                      <a16:colId xmlns:a16="http://schemas.microsoft.com/office/drawing/2014/main" val="2284245390"/>
                    </a:ext>
                  </a:extLst>
                </a:gridCol>
                <a:gridCol w="630865">
                  <a:extLst>
                    <a:ext uri="{9D8B030D-6E8A-4147-A177-3AD203B41FA5}">
                      <a16:colId xmlns:a16="http://schemas.microsoft.com/office/drawing/2014/main" val="183557009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264748106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7081320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9993893"/>
                    </a:ext>
                  </a:extLst>
                </a:gridCol>
                <a:gridCol w="662762">
                  <a:extLst>
                    <a:ext uri="{9D8B030D-6E8A-4147-A177-3AD203B41FA5}">
                      <a16:colId xmlns:a16="http://schemas.microsoft.com/office/drawing/2014/main" val="3007986037"/>
                    </a:ext>
                  </a:extLst>
                </a:gridCol>
              </a:tblGrid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Order 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Customer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Type of Goods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Color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Created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Deadline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340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HD0962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Hùng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HM319NVC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SH125i/150i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Grey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30/09/2021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10:09:22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319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Cừ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63467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AB0204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Kường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KN018NBK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CBR150R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15:45:59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18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Bỉnh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Khiêm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97391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SH0021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Hồng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HH007AC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Urgent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Gold Wing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7/10/2021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09:35:41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Âu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Cơ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19911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CB0005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Vitan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VT005NKT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Vision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04/10/2021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16:11:01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Khánh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Toàn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228491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VS0038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T&amp;H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TH0K1TC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Blade 110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K1,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185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120ED14-D9C4-40AC-B5B3-1300FAB51D41}"/>
              </a:ext>
            </a:extLst>
          </p:cNvPr>
          <p:cNvSpPr/>
          <p:nvPr/>
        </p:nvSpPr>
        <p:spPr>
          <a:xfrm>
            <a:off x="8591107" y="1477830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56E22-69B0-48A8-9C32-5BA13CCBE767}"/>
              </a:ext>
            </a:extLst>
          </p:cNvPr>
          <p:cNvSpPr/>
          <p:nvPr/>
        </p:nvSpPr>
        <p:spPr>
          <a:xfrm>
            <a:off x="8591107" y="1863219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E49E1-20A6-4FB7-8805-FF07B1562DEB}"/>
              </a:ext>
            </a:extLst>
          </p:cNvPr>
          <p:cNvSpPr/>
          <p:nvPr/>
        </p:nvSpPr>
        <p:spPr>
          <a:xfrm>
            <a:off x="8591107" y="2239767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E5F79-CFE8-45E1-ABA9-B70D05AD9265}"/>
              </a:ext>
            </a:extLst>
          </p:cNvPr>
          <p:cNvSpPr/>
          <p:nvPr/>
        </p:nvSpPr>
        <p:spPr>
          <a:xfrm>
            <a:off x="8591107" y="2624269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6EBF4-AB34-47AC-BA59-EF1BC278A65F}"/>
              </a:ext>
            </a:extLst>
          </p:cNvPr>
          <p:cNvSpPr/>
          <p:nvPr/>
        </p:nvSpPr>
        <p:spPr>
          <a:xfrm>
            <a:off x="8591107" y="3008771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257A-A381-4B2F-9648-31EC0F19570C}"/>
              </a:ext>
            </a:extLst>
          </p:cNvPr>
          <p:cNvSpPr txBox="1"/>
          <p:nvPr/>
        </p:nvSpPr>
        <p:spPr>
          <a:xfrm>
            <a:off x="360912" y="3389808"/>
            <a:ext cx="2069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Number of chosen order: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8A8F49-C9FB-4C8D-BE77-CB1166DEFEA5}"/>
              </a:ext>
            </a:extLst>
          </p:cNvPr>
          <p:cNvSpPr/>
          <p:nvPr/>
        </p:nvSpPr>
        <p:spPr>
          <a:xfrm>
            <a:off x="7066641" y="3506654"/>
            <a:ext cx="1417675" cy="320306"/>
          </a:xfrm>
          <a:prstGeom prst="roundRect">
            <a:avLst/>
          </a:prstGeom>
          <a:solidFill>
            <a:srgbClr val="0DDB6F"/>
          </a:solidFill>
          <a:ln>
            <a:solidFill>
              <a:srgbClr val="0DD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Schedule 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ABD5D-627D-4BBD-9873-437781F76434}"/>
              </a:ext>
            </a:extLst>
          </p:cNvPr>
          <p:cNvSpPr txBox="1"/>
          <p:nvPr/>
        </p:nvSpPr>
        <p:spPr>
          <a:xfrm>
            <a:off x="2181446" y="3389809"/>
            <a:ext cx="36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78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3C9C7E-EF02-467E-BEE2-33FBA385F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96532"/>
              </p:ext>
            </p:extLst>
          </p:nvPr>
        </p:nvGraphicFramePr>
        <p:xfrm>
          <a:off x="184313" y="1495646"/>
          <a:ext cx="8608834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276">
                  <a:extLst>
                    <a:ext uri="{9D8B030D-6E8A-4147-A177-3AD203B41FA5}">
                      <a16:colId xmlns:a16="http://schemas.microsoft.com/office/drawing/2014/main" val="2675145180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764718901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401165186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895858433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848422163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335264692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462404215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463259238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250396822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854425112"/>
                    </a:ext>
                  </a:extLst>
                </a:gridCol>
              </a:tblGrid>
              <a:tr h="358836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Thị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Hồng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Anh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66479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Phạm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Lê 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Đức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08115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Mạnh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Phúc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3168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Hồng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Ánh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76217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Khánh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Linh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7855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Trí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Hùng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21679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Trần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Phi 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Hùng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188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1DDBBD-89F7-4073-85C5-C814204987AD}"/>
              </a:ext>
            </a:extLst>
          </p:cNvPr>
          <p:cNvSpPr txBox="1"/>
          <p:nvPr/>
        </p:nvSpPr>
        <p:spPr>
          <a:xfrm>
            <a:off x="152756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8:00:00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1C90F-B21D-47B1-927C-2E646EAA98E4}"/>
              </a:ext>
            </a:extLst>
          </p:cNvPr>
          <p:cNvSpPr txBox="1"/>
          <p:nvPr/>
        </p:nvSpPr>
        <p:spPr>
          <a:xfrm>
            <a:off x="2342727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8:30:00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0D14E-C340-493B-90C4-B989811EDFC6}"/>
              </a:ext>
            </a:extLst>
          </p:cNvPr>
          <p:cNvSpPr txBox="1"/>
          <p:nvPr/>
        </p:nvSpPr>
        <p:spPr>
          <a:xfrm>
            <a:off x="317206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9:0:00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354-1C07-42B4-9F89-6B5C8A637449}"/>
              </a:ext>
            </a:extLst>
          </p:cNvPr>
          <p:cNvSpPr txBox="1"/>
          <p:nvPr/>
        </p:nvSpPr>
        <p:spPr>
          <a:xfrm>
            <a:off x="400140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9:30:00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81A21-5443-4225-9314-E037DD1D8954}"/>
              </a:ext>
            </a:extLst>
          </p:cNvPr>
          <p:cNvSpPr txBox="1"/>
          <p:nvPr/>
        </p:nvSpPr>
        <p:spPr>
          <a:xfrm>
            <a:off x="480947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10:00:00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D7C64-E06B-4FE4-BF64-B971A6B09263}"/>
              </a:ext>
            </a:extLst>
          </p:cNvPr>
          <p:cNvSpPr txBox="1"/>
          <p:nvPr/>
        </p:nvSpPr>
        <p:spPr>
          <a:xfrm>
            <a:off x="562463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10:30:00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9B680-7DC7-4B60-9B1B-AB26F70F48D1}"/>
              </a:ext>
            </a:extLst>
          </p:cNvPr>
          <p:cNvSpPr txBox="1"/>
          <p:nvPr/>
        </p:nvSpPr>
        <p:spPr>
          <a:xfrm>
            <a:off x="645397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11:00:00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08A34-AE15-4D62-938F-2B59ACBBF74F}"/>
              </a:ext>
            </a:extLst>
          </p:cNvPr>
          <p:cNvSpPr txBox="1"/>
          <p:nvPr/>
        </p:nvSpPr>
        <p:spPr>
          <a:xfrm>
            <a:off x="7283311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11:30:00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7055E-0E5F-457C-AF78-682995E66AA1}"/>
              </a:ext>
            </a:extLst>
          </p:cNvPr>
          <p:cNvSpPr txBox="1"/>
          <p:nvPr/>
        </p:nvSpPr>
        <p:spPr>
          <a:xfrm>
            <a:off x="8022589" y="1132671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12:00:00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9D0EF-4BD7-4165-8B74-E9377817C0C4}"/>
              </a:ext>
            </a:extLst>
          </p:cNvPr>
          <p:cNvSpPr/>
          <p:nvPr/>
        </p:nvSpPr>
        <p:spPr>
          <a:xfrm>
            <a:off x="1438950" y="1495646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76EF4-B369-475A-A973-C1F29E47FB1B}"/>
              </a:ext>
            </a:extLst>
          </p:cNvPr>
          <p:cNvSpPr/>
          <p:nvPr/>
        </p:nvSpPr>
        <p:spPr>
          <a:xfrm>
            <a:off x="2261201" y="2740895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F490-C184-4D0A-A8E8-033BC680B308}"/>
              </a:ext>
            </a:extLst>
          </p:cNvPr>
          <p:cNvSpPr/>
          <p:nvPr/>
        </p:nvSpPr>
        <p:spPr>
          <a:xfrm>
            <a:off x="3083452" y="1923340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E5F2C-EBC7-48A8-9C66-254187C73654}"/>
              </a:ext>
            </a:extLst>
          </p:cNvPr>
          <p:cNvSpPr/>
          <p:nvPr/>
        </p:nvSpPr>
        <p:spPr>
          <a:xfrm>
            <a:off x="4704922" y="1533479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78B33-4E26-4A28-BFAB-D89943AAE72F}"/>
              </a:ext>
            </a:extLst>
          </p:cNvPr>
          <p:cNvSpPr/>
          <p:nvPr/>
        </p:nvSpPr>
        <p:spPr>
          <a:xfrm>
            <a:off x="5527173" y="1923339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Task #6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16A0C-B56E-4658-90CC-980FA90E6138}"/>
              </a:ext>
            </a:extLst>
          </p:cNvPr>
          <p:cNvSpPr/>
          <p:nvPr/>
        </p:nvSpPr>
        <p:spPr>
          <a:xfrm>
            <a:off x="6347666" y="2740895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E52DAC-8D17-495B-8AFB-6B4AE7F3BB25}"/>
              </a:ext>
            </a:extLst>
          </p:cNvPr>
          <p:cNvSpPr/>
          <p:nvPr/>
        </p:nvSpPr>
        <p:spPr>
          <a:xfrm>
            <a:off x="1426550" y="2300575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CD2209-1357-4A53-A105-B9F20D8537BF}"/>
              </a:ext>
            </a:extLst>
          </p:cNvPr>
          <p:cNvSpPr/>
          <p:nvPr/>
        </p:nvSpPr>
        <p:spPr>
          <a:xfrm>
            <a:off x="2665238" y="1479985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461A7-14C0-40CE-B4A9-D52FE9CB8D5B}"/>
              </a:ext>
            </a:extLst>
          </p:cNvPr>
          <p:cNvSpPr/>
          <p:nvPr/>
        </p:nvSpPr>
        <p:spPr>
          <a:xfrm>
            <a:off x="3905703" y="3115527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574F-3580-46BE-AB97-A62191B532AD}"/>
              </a:ext>
            </a:extLst>
          </p:cNvPr>
          <p:cNvSpPr/>
          <p:nvPr/>
        </p:nvSpPr>
        <p:spPr>
          <a:xfrm>
            <a:off x="5064644" y="2720024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8374A-1D02-4111-AF00-45E3397CE9EA}"/>
              </a:ext>
            </a:extLst>
          </p:cNvPr>
          <p:cNvSpPr/>
          <p:nvPr/>
        </p:nvSpPr>
        <p:spPr>
          <a:xfrm>
            <a:off x="6347666" y="3573953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A91C3-9A53-4FDF-A9AA-7232339420EB}"/>
              </a:ext>
            </a:extLst>
          </p:cNvPr>
          <p:cNvSpPr/>
          <p:nvPr/>
        </p:nvSpPr>
        <p:spPr>
          <a:xfrm>
            <a:off x="1430068" y="3161499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EF854-6B1C-4CF9-9A4F-5154F3F1337E}"/>
              </a:ext>
            </a:extLst>
          </p:cNvPr>
          <p:cNvSpPr/>
          <p:nvPr/>
        </p:nvSpPr>
        <p:spPr>
          <a:xfrm>
            <a:off x="2261201" y="356057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11C708-4A4E-4C20-B497-BB1EA94D98EE}"/>
              </a:ext>
            </a:extLst>
          </p:cNvPr>
          <p:cNvSpPr/>
          <p:nvPr/>
        </p:nvSpPr>
        <p:spPr>
          <a:xfrm>
            <a:off x="3085243" y="356540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5FF858-BAB6-4029-9C5F-92752A1A4F88}"/>
              </a:ext>
            </a:extLst>
          </p:cNvPr>
          <p:cNvSpPr/>
          <p:nvPr/>
        </p:nvSpPr>
        <p:spPr>
          <a:xfrm>
            <a:off x="3905703" y="396883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819ECC-8731-44AA-A261-7595F691BFDD}"/>
              </a:ext>
            </a:extLst>
          </p:cNvPr>
          <p:cNvSpPr/>
          <p:nvPr/>
        </p:nvSpPr>
        <p:spPr>
          <a:xfrm>
            <a:off x="4701373" y="3977490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1C63FE-A4B7-4007-B05A-C0D46FAC0D70}"/>
              </a:ext>
            </a:extLst>
          </p:cNvPr>
          <p:cNvSpPr/>
          <p:nvPr/>
        </p:nvSpPr>
        <p:spPr>
          <a:xfrm>
            <a:off x="239235" y="465771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HD0962</a:t>
            </a:r>
            <a:endParaRPr lang="en-US" sz="105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3DA14B-7CB4-4D97-AE77-A77018CB8789}"/>
              </a:ext>
            </a:extLst>
          </p:cNvPr>
          <p:cNvSpPr/>
          <p:nvPr/>
        </p:nvSpPr>
        <p:spPr>
          <a:xfrm>
            <a:off x="3265964" y="449112"/>
            <a:ext cx="822251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SH0021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7F4D47-71EA-4B24-A73A-1F4ADAA0B8D0}"/>
              </a:ext>
            </a:extLst>
          </p:cNvPr>
          <p:cNvSpPr/>
          <p:nvPr/>
        </p:nvSpPr>
        <p:spPr>
          <a:xfrm>
            <a:off x="6246651" y="499125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CB0005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E3EC2-890C-45D6-9BAE-D4F1322B47C6}"/>
              </a:ext>
            </a:extLst>
          </p:cNvPr>
          <p:cNvSpPr/>
          <p:nvPr/>
        </p:nvSpPr>
        <p:spPr>
          <a:xfrm>
            <a:off x="3912794" y="3568687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D4C3EF-2CFF-4692-960C-650588D20598}"/>
              </a:ext>
            </a:extLst>
          </p:cNvPr>
          <p:cNvSpPr txBox="1"/>
          <p:nvPr/>
        </p:nvSpPr>
        <p:spPr>
          <a:xfrm>
            <a:off x="1061486" y="412049"/>
            <a:ext cx="2083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210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10.000.000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12:00:00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0F6617-D16F-4A48-B1CF-326A8B90B392}"/>
              </a:ext>
            </a:extLst>
          </p:cNvPr>
          <p:cNvSpPr txBox="1"/>
          <p:nvPr/>
        </p:nvSpPr>
        <p:spPr>
          <a:xfrm>
            <a:off x="4061643" y="410089"/>
            <a:ext cx="2185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420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15.000.000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 12:30:2021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23566-76B5-4926-BFE8-8F92B5C9B6B6}"/>
              </a:ext>
            </a:extLst>
          </p:cNvPr>
          <p:cNvSpPr txBox="1"/>
          <p:nvPr/>
        </p:nvSpPr>
        <p:spPr>
          <a:xfrm>
            <a:off x="7040524" y="396719"/>
            <a:ext cx="2083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210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12.000.000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11:00:00</a:t>
            </a:r>
          </a:p>
        </p:txBody>
      </p:sp>
    </p:spTree>
    <p:extLst>
      <p:ext uri="{BB962C8B-B14F-4D97-AF65-F5344CB8AC3E}">
        <p14:creationId xmlns:p14="http://schemas.microsoft.com/office/powerpoint/2010/main" val="370680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CC0BA9-922C-4CAF-9086-AD52131F9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90405"/>
              </p:ext>
            </p:extLst>
          </p:nvPr>
        </p:nvGraphicFramePr>
        <p:xfrm>
          <a:off x="1010067" y="820958"/>
          <a:ext cx="7513212" cy="241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16">
                  <a:extLst>
                    <a:ext uri="{9D8B030D-6E8A-4147-A177-3AD203B41FA5}">
                      <a16:colId xmlns:a16="http://schemas.microsoft.com/office/drawing/2014/main" val="4209124367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755087323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871675529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1309950075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839235605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3284049082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297232346"/>
                    </a:ext>
                  </a:extLst>
                </a:gridCol>
              </a:tblGrid>
              <a:tr h="568147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Lịch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trình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Tổng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chi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phí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Tổng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bắt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đầu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kết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thúc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Số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nhân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viên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tham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035449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5566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260126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95327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538435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8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7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BE54A69-4CD3-49EB-A219-910A172A4CDA}"/>
              </a:ext>
            </a:extLst>
          </p:cNvPr>
          <p:cNvCxnSpPr>
            <a:cxnSpLocks/>
          </p:cNvCxnSpPr>
          <p:nvPr/>
        </p:nvCxnSpPr>
        <p:spPr>
          <a:xfrm>
            <a:off x="1091609" y="1453116"/>
            <a:ext cx="4075814" cy="2530549"/>
          </a:xfrm>
          <a:prstGeom prst="bentConnector3">
            <a:avLst>
              <a:gd name="adj1" fmla="val 8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BD67757F-C189-465E-BC46-3C12E6CC28DD}"/>
              </a:ext>
            </a:extLst>
          </p:cNvPr>
          <p:cNvSpPr/>
          <p:nvPr/>
        </p:nvSpPr>
        <p:spPr>
          <a:xfrm>
            <a:off x="1318437" y="29771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BC95ADF8-797B-4E87-BD4C-2D4FA639EF73}"/>
              </a:ext>
            </a:extLst>
          </p:cNvPr>
          <p:cNvSpPr/>
          <p:nvPr/>
        </p:nvSpPr>
        <p:spPr>
          <a:xfrm>
            <a:off x="1470837" y="31295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BB2D5DB6-25D7-4B1E-AB91-EEBA9AC6D47A}"/>
              </a:ext>
            </a:extLst>
          </p:cNvPr>
          <p:cNvSpPr/>
          <p:nvPr/>
        </p:nvSpPr>
        <p:spPr>
          <a:xfrm>
            <a:off x="1679944" y="3257107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57887301-9CCA-4D12-918F-9D248962E72A}"/>
              </a:ext>
            </a:extLst>
          </p:cNvPr>
          <p:cNvSpPr/>
          <p:nvPr/>
        </p:nvSpPr>
        <p:spPr>
          <a:xfrm>
            <a:off x="1894367" y="3345711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D3F10205-BA4A-473B-AF8B-75A9F0E12C3F}"/>
              </a:ext>
            </a:extLst>
          </p:cNvPr>
          <p:cNvSpPr/>
          <p:nvPr/>
        </p:nvSpPr>
        <p:spPr>
          <a:xfrm>
            <a:off x="2436627" y="35229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2022C476-C7EF-40F3-B27F-52A8FC975585}"/>
              </a:ext>
            </a:extLst>
          </p:cNvPr>
          <p:cNvSpPr/>
          <p:nvPr/>
        </p:nvSpPr>
        <p:spPr>
          <a:xfrm>
            <a:off x="2154866" y="347330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72A1537F-1E21-4BEF-8FC3-1BB12216C879}"/>
              </a:ext>
            </a:extLst>
          </p:cNvPr>
          <p:cNvSpPr/>
          <p:nvPr/>
        </p:nvSpPr>
        <p:spPr>
          <a:xfrm>
            <a:off x="2688267" y="3593799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18366848-DD6C-4EEB-926F-FA8AC24ADE74}"/>
              </a:ext>
            </a:extLst>
          </p:cNvPr>
          <p:cNvSpPr/>
          <p:nvPr/>
        </p:nvSpPr>
        <p:spPr>
          <a:xfrm>
            <a:off x="3019647" y="3650507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6AF3F17F-757B-48F7-8245-3F9C7831A683}"/>
              </a:ext>
            </a:extLst>
          </p:cNvPr>
          <p:cNvSpPr/>
          <p:nvPr/>
        </p:nvSpPr>
        <p:spPr>
          <a:xfrm>
            <a:off x="3351027" y="3714302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49D85053-8537-4579-B2E7-BA4C583AA38B}"/>
              </a:ext>
            </a:extLst>
          </p:cNvPr>
          <p:cNvSpPr/>
          <p:nvPr/>
        </p:nvSpPr>
        <p:spPr>
          <a:xfrm>
            <a:off x="1665770" y="279635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880A758E-3785-49AA-9CE8-96B36951F79E}"/>
              </a:ext>
            </a:extLst>
          </p:cNvPr>
          <p:cNvSpPr/>
          <p:nvPr/>
        </p:nvSpPr>
        <p:spPr>
          <a:xfrm>
            <a:off x="2412371" y="305508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A44D71B8-98A5-4308-8484-D03B70BE9DC2}"/>
              </a:ext>
            </a:extLst>
          </p:cNvPr>
          <p:cNvSpPr/>
          <p:nvPr/>
        </p:nvSpPr>
        <p:spPr>
          <a:xfrm>
            <a:off x="1884076" y="303317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D5D6F570-5F12-4D87-A22B-3E18CE8CE4E5}"/>
              </a:ext>
            </a:extLst>
          </p:cNvPr>
          <p:cNvSpPr/>
          <p:nvPr/>
        </p:nvSpPr>
        <p:spPr>
          <a:xfrm>
            <a:off x="2725417" y="325354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F117D027-5DF4-4418-AE54-C618B801DC5D}"/>
              </a:ext>
            </a:extLst>
          </p:cNvPr>
          <p:cNvSpPr/>
          <p:nvPr/>
        </p:nvSpPr>
        <p:spPr>
          <a:xfrm>
            <a:off x="2101845" y="317912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0341C554-D838-4377-B3F8-ADB4DE8AB0FC}"/>
              </a:ext>
            </a:extLst>
          </p:cNvPr>
          <p:cNvSpPr/>
          <p:nvPr/>
        </p:nvSpPr>
        <p:spPr>
          <a:xfrm>
            <a:off x="2912791" y="326386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3375E526-FE33-47F3-81F3-EA592421AC53}"/>
              </a:ext>
            </a:extLst>
          </p:cNvPr>
          <p:cNvSpPr/>
          <p:nvPr/>
        </p:nvSpPr>
        <p:spPr>
          <a:xfrm>
            <a:off x="3214580" y="33173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DE514D2C-13AB-49D8-83DB-464F771B0048}"/>
              </a:ext>
            </a:extLst>
          </p:cNvPr>
          <p:cNvSpPr/>
          <p:nvPr/>
        </p:nvSpPr>
        <p:spPr>
          <a:xfrm>
            <a:off x="3146415" y="290558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6F59C192-EE0B-4C2A-B113-275B11FB864A}"/>
              </a:ext>
            </a:extLst>
          </p:cNvPr>
          <p:cNvSpPr/>
          <p:nvPr/>
        </p:nvSpPr>
        <p:spPr>
          <a:xfrm rot="3489552">
            <a:off x="2193147" y="298389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BD67DB42-3F20-4238-BE1E-0700E4160826}"/>
              </a:ext>
            </a:extLst>
          </p:cNvPr>
          <p:cNvSpPr/>
          <p:nvPr/>
        </p:nvSpPr>
        <p:spPr>
          <a:xfrm rot="3489552">
            <a:off x="2471814" y="332767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0F8C55A1-E430-426D-858A-3D56031BFBA4}"/>
              </a:ext>
            </a:extLst>
          </p:cNvPr>
          <p:cNvSpPr/>
          <p:nvPr/>
        </p:nvSpPr>
        <p:spPr>
          <a:xfrm rot="3489552">
            <a:off x="2918512" y="344108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DE8DC6F9-E47D-47BC-91A8-2BE1DF38B229}"/>
              </a:ext>
            </a:extLst>
          </p:cNvPr>
          <p:cNvSpPr/>
          <p:nvPr/>
        </p:nvSpPr>
        <p:spPr>
          <a:xfrm rot="3489552">
            <a:off x="2773454" y="269677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1E4BADEE-8CEB-4EC1-9A18-75DB57AA85AA}"/>
              </a:ext>
            </a:extLst>
          </p:cNvPr>
          <p:cNvSpPr/>
          <p:nvPr/>
        </p:nvSpPr>
        <p:spPr>
          <a:xfrm rot="3489552">
            <a:off x="3287234" y="351197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AD3BBC82-4DEA-4FF3-81E2-4D588F84804B}"/>
              </a:ext>
            </a:extLst>
          </p:cNvPr>
          <p:cNvSpPr/>
          <p:nvPr/>
        </p:nvSpPr>
        <p:spPr>
          <a:xfrm rot="3489552">
            <a:off x="2126417" y="271131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ABC4FD86-9658-4455-B265-490C0105E9AA}"/>
              </a:ext>
            </a:extLst>
          </p:cNvPr>
          <p:cNvSpPr/>
          <p:nvPr/>
        </p:nvSpPr>
        <p:spPr>
          <a:xfrm rot="3489552">
            <a:off x="2361370" y="273932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4B1A20D8-1E0C-40D5-B141-9BE2B8FC7209}"/>
              </a:ext>
            </a:extLst>
          </p:cNvPr>
          <p:cNvSpPr/>
          <p:nvPr/>
        </p:nvSpPr>
        <p:spPr>
          <a:xfrm rot="3489552">
            <a:off x="2767305" y="297325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243D2860-A736-4FE2-A66F-4AE0CAE13145}"/>
              </a:ext>
            </a:extLst>
          </p:cNvPr>
          <p:cNvSpPr/>
          <p:nvPr/>
        </p:nvSpPr>
        <p:spPr>
          <a:xfrm>
            <a:off x="3552485" y="293617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3E8932D3-5ACF-4633-87B7-B7DB0E447FC2}"/>
              </a:ext>
            </a:extLst>
          </p:cNvPr>
          <p:cNvSpPr/>
          <p:nvPr/>
        </p:nvSpPr>
        <p:spPr>
          <a:xfrm>
            <a:off x="3001024" y="29674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5DC1AE26-E16E-4E51-8003-68603955CE14}"/>
              </a:ext>
            </a:extLst>
          </p:cNvPr>
          <p:cNvSpPr/>
          <p:nvPr/>
        </p:nvSpPr>
        <p:spPr>
          <a:xfrm>
            <a:off x="3218793" y="311337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53E5235D-19A0-4439-8B03-B173FCB4EAAC}"/>
              </a:ext>
            </a:extLst>
          </p:cNvPr>
          <p:cNvSpPr/>
          <p:nvPr/>
        </p:nvSpPr>
        <p:spPr>
          <a:xfrm>
            <a:off x="4263363" y="283983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B7B1E887-421B-49BD-9129-80775BF8B076}"/>
              </a:ext>
            </a:extLst>
          </p:cNvPr>
          <p:cNvSpPr/>
          <p:nvPr/>
        </p:nvSpPr>
        <p:spPr>
          <a:xfrm rot="3489552">
            <a:off x="3310095" y="29181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CA22C144-2AF1-4F32-988B-1E719A5629CA}"/>
              </a:ext>
            </a:extLst>
          </p:cNvPr>
          <p:cNvSpPr/>
          <p:nvPr/>
        </p:nvSpPr>
        <p:spPr>
          <a:xfrm rot="3489552">
            <a:off x="3734567" y="26149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18BF7A0C-65DB-4C79-92CE-98D0D8D0AC9A}"/>
              </a:ext>
            </a:extLst>
          </p:cNvPr>
          <p:cNvSpPr/>
          <p:nvPr/>
        </p:nvSpPr>
        <p:spPr>
          <a:xfrm rot="3489552">
            <a:off x="3116816" y="26174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E271CC83-9C9E-49D8-A6DB-9AD00A79D76C}"/>
              </a:ext>
            </a:extLst>
          </p:cNvPr>
          <p:cNvSpPr/>
          <p:nvPr/>
        </p:nvSpPr>
        <p:spPr>
          <a:xfrm rot="3489552">
            <a:off x="3478318" y="267357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A61BB24-6E38-4091-AC63-AC410C95323E}"/>
              </a:ext>
            </a:extLst>
          </p:cNvPr>
          <p:cNvSpPr/>
          <p:nvPr/>
        </p:nvSpPr>
        <p:spPr>
          <a:xfrm rot="3489552">
            <a:off x="3884253" y="290750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0E32488D-B7A5-4D46-BF55-C8532E3BE417}"/>
              </a:ext>
            </a:extLst>
          </p:cNvPr>
          <p:cNvSpPr/>
          <p:nvPr/>
        </p:nvSpPr>
        <p:spPr>
          <a:xfrm>
            <a:off x="3764578" y="327159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4AEA5A3-CC22-4D2D-9631-3CAB910FBEBE}"/>
              </a:ext>
            </a:extLst>
          </p:cNvPr>
          <p:cNvSpPr/>
          <p:nvPr/>
        </p:nvSpPr>
        <p:spPr>
          <a:xfrm>
            <a:off x="3430886" y="344879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526D567A-BF18-4B0A-9AD0-96FF4A5D5AF9}"/>
              </a:ext>
            </a:extLst>
          </p:cNvPr>
          <p:cNvSpPr/>
          <p:nvPr/>
        </p:nvSpPr>
        <p:spPr>
          <a:xfrm>
            <a:off x="4193550" y="342305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04752B31-3C6B-43FD-A5A7-C5990B6697B1}"/>
              </a:ext>
            </a:extLst>
          </p:cNvPr>
          <p:cNvSpPr/>
          <p:nvPr/>
        </p:nvSpPr>
        <p:spPr>
          <a:xfrm rot="3489552">
            <a:off x="3522188" y="32535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B4ADDF29-500E-41F9-AEBD-672DBD80F5BD}"/>
              </a:ext>
            </a:extLst>
          </p:cNvPr>
          <p:cNvSpPr/>
          <p:nvPr/>
        </p:nvSpPr>
        <p:spPr>
          <a:xfrm rot="3489552">
            <a:off x="4102495" y="296644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5C53FF7B-1A38-44E7-9831-EED4FE1F5759}"/>
              </a:ext>
            </a:extLst>
          </p:cNvPr>
          <p:cNvSpPr/>
          <p:nvPr/>
        </p:nvSpPr>
        <p:spPr>
          <a:xfrm rot="3489552">
            <a:off x="3690411" y="30089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E962CCB8-E034-4485-8D79-FFE8E82C098F}"/>
              </a:ext>
            </a:extLst>
          </p:cNvPr>
          <p:cNvSpPr/>
          <p:nvPr/>
        </p:nvSpPr>
        <p:spPr>
          <a:xfrm rot="3489552">
            <a:off x="3962515" y="314947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243A5785-B7F3-4FFE-A041-50E31376834B}"/>
              </a:ext>
            </a:extLst>
          </p:cNvPr>
          <p:cNvSpPr/>
          <p:nvPr/>
        </p:nvSpPr>
        <p:spPr>
          <a:xfrm>
            <a:off x="2000417" y="244961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18B1CDD2-1AF6-4495-9E67-D4AE04C891CC}"/>
              </a:ext>
            </a:extLst>
          </p:cNvPr>
          <p:cNvSpPr/>
          <p:nvPr/>
        </p:nvSpPr>
        <p:spPr>
          <a:xfrm>
            <a:off x="2187791" y="245993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CA4FD565-A04D-408B-94D6-F862EFDCC8C6}"/>
              </a:ext>
            </a:extLst>
          </p:cNvPr>
          <p:cNvSpPr/>
          <p:nvPr/>
        </p:nvSpPr>
        <p:spPr>
          <a:xfrm>
            <a:off x="2489580" y="251341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790104F-B073-4D72-A247-E1636393EB94}"/>
              </a:ext>
            </a:extLst>
          </p:cNvPr>
          <p:cNvSpPr/>
          <p:nvPr/>
        </p:nvSpPr>
        <p:spPr>
          <a:xfrm>
            <a:off x="2421415" y="210165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9D672D43-537D-41E7-B350-B35DC8B81EC4}"/>
              </a:ext>
            </a:extLst>
          </p:cNvPr>
          <p:cNvSpPr/>
          <p:nvPr/>
        </p:nvSpPr>
        <p:spPr>
          <a:xfrm rot="3489552">
            <a:off x="2048454" y="18928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757C6EB4-49E5-4990-9A13-C70ABCFA4AB0}"/>
              </a:ext>
            </a:extLst>
          </p:cNvPr>
          <p:cNvSpPr/>
          <p:nvPr/>
        </p:nvSpPr>
        <p:spPr>
          <a:xfrm rot="3489552">
            <a:off x="2042305" y="21693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50E75D7A-271A-462C-BDBC-8E3FBBE784A7}"/>
              </a:ext>
            </a:extLst>
          </p:cNvPr>
          <p:cNvSpPr/>
          <p:nvPr/>
        </p:nvSpPr>
        <p:spPr>
          <a:xfrm>
            <a:off x="2827485" y="213224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7ABEA5CD-1E45-4121-93DF-ED6A4DF1D24B}"/>
              </a:ext>
            </a:extLst>
          </p:cNvPr>
          <p:cNvSpPr/>
          <p:nvPr/>
        </p:nvSpPr>
        <p:spPr>
          <a:xfrm>
            <a:off x="2276024" y="216349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D8B3E508-20B2-4236-ADFF-07A3C1412AE8}"/>
              </a:ext>
            </a:extLst>
          </p:cNvPr>
          <p:cNvSpPr/>
          <p:nvPr/>
        </p:nvSpPr>
        <p:spPr>
          <a:xfrm>
            <a:off x="2493793" y="23094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F22A9DF6-E394-4C01-93D9-C61D2AB6E658}"/>
              </a:ext>
            </a:extLst>
          </p:cNvPr>
          <p:cNvSpPr/>
          <p:nvPr/>
        </p:nvSpPr>
        <p:spPr>
          <a:xfrm>
            <a:off x="3538363" y="203590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C596B748-5148-4C80-8313-E5F45CA8ADC1}"/>
              </a:ext>
            </a:extLst>
          </p:cNvPr>
          <p:cNvSpPr/>
          <p:nvPr/>
        </p:nvSpPr>
        <p:spPr>
          <a:xfrm rot="3489552">
            <a:off x="2585095" y="211421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C1021A8B-61CE-46F7-8336-E7AB24C642A6}"/>
              </a:ext>
            </a:extLst>
          </p:cNvPr>
          <p:cNvSpPr/>
          <p:nvPr/>
        </p:nvSpPr>
        <p:spPr>
          <a:xfrm rot="3489552">
            <a:off x="3165402" y="182709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A04538D8-4199-47DE-A662-ACBE7BB19A6C}"/>
              </a:ext>
            </a:extLst>
          </p:cNvPr>
          <p:cNvSpPr/>
          <p:nvPr/>
        </p:nvSpPr>
        <p:spPr>
          <a:xfrm rot="3489552">
            <a:off x="2391816" y="18135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0BD325F4-BDC8-4342-B780-2E6792C974EB}"/>
              </a:ext>
            </a:extLst>
          </p:cNvPr>
          <p:cNvSpPr/>
          <p:nvPr/>
        </p:nvSpPr>
        <p:spPr>
          <a:xfrm rot="3489552">
            <a:off x="2753318" y="18696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68B2B7CA-D6DD-4BB5-8D86-2CEED54F92BE}"/>
              </a:ext>
            </a:extLst>
          </p:cNvPr>
          <p:cNvSpPr/>
          <p:nvPr/>
        </p:nvSpPr>
        <p:spPr>
          <a:xfrm rot="3489552">
            <a:off x="3159253" y="210357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192950A1-090B-4EC1-BA7F-BEEEDF1332E0}"/>
              </a:ext>
            </a:extLst>
          </p:cNvPr>
          <p:cNvSpPr/>
          <p:nvPr/>
        </p:nvSpPr>
        <p:spPr>
          <a:xfrm>
            <a:off x="3039578" y="246765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01C79E10-D3A1-4959-941B-BC0750EAA0AD}"/>
              </a:ext>
            </a:extLst>
          </p:cNvPr>
          <p:cNvSpPr/>
          <p:nvPr/>
        </p:nvSpPr>
        <p:spPr>
          <a:xfrm>
            <a:off x="3750456" y="237131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04825907-781A-43AA-8139-D25A61850D63}"/>
              </a:ext>
            </a:extLst>
          </p:cNvPr>
          <p:cNvSpPr/>
          <p:nvPr/>
        </p:nvSpPr>
        <p:spPr>
          <a:xfrm rot="3489552">
            <a:off x="2767305" y="2498289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980EF3F9-3DEA-4DC8-86E6-7B9F47AAEA47}"/>
              </a:ext>
            </a:extLst>
          </p:cNvPr>
          <p:cNvSpPr/>
          <p:nvPr/>
        </p:nvSpPr>
        <p:spPr>
          <a:xfrm rot="3489552">
            <a:off x="3377495" y="216250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8AAC8417-8A5B-4863-90CC-558CB4DE37A5}"/>
              </a:ext>
            </a:extLst>
          </p:cNvPr>
          <p:cNvSpPr/>
          <p:nvPr/>
        </p:nvSpPr>
        <p:spPr>
          <a:xfrm rot="3489552">
            <a:off x="2965411" y="22050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EE0D83E4-CFD5-4DDB-83A0-C677741C62BB}"/>
              </a:ext>
            </a:extLst>
          </p:cNvPr>
          <p:cNvSpPr/>
          <p:nvPr/>
        </p:nvSpPr>
        <p:spPr>
          <a:xfrm rot="3489552">
            <a:off x="3371346" y="243899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A7915749-FAB1-4C21-92F9-12C609397FED}"/>
              </a:ext>
            </a:extLst>
          </p:cNvPr>
          <p:cNvSpPr/>
          <p:nvPr/>
        </p:nvSpPr>
        <p:spPr>
          <a:xfrm>
            <a:off x="3609462" y="372139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FDE26E3-661C-49DC-9A8C-1B702FCA1913}"/>
              </a:ext>
            </a:extLst>
          </p:cNvPr>
          <p:cNvSpPr/>
          <p:nvPr/>
        </p:nvSpPr>
        <p:spPr>
          <a:xfrm>
            <a:off x="3918013" y="372139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1BFCDA16-8152-4B73-ABAE-ACA5406DC537}"/>
              </a:ext>
            </a:extLst>
          </p:cNvPr>
          <p:cNvSpPr/>
          <p:nvPr/>
        </p:nvSpPr>
        <p:spPr>
          <a:xfrm>
            <a:off x="4131585" y="3200069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AE886DAA-5979-4EB0-BC14-5C9B1FDDCAA5}"/>
              </a:ext>
            </a:extLst>
          </p:cNvPr>
          <p:cNvSpPr/>
          <p:nvPr/>
        </p:nvSpPr>
        <p:spPr>
          <a:xfrm>
            <a:off x="4060506" y="26205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8A0C1820-10E1-407D-A561-B75E99F0B767}"/>
              </a:ext>
            </a:extLst>
          </p:cNvPr>
          <p:cNvSpPr/>
          <p:nvPr/>
        </p:nvSpPr>
        <p:spPr>
          <a:xfrm rot="3489552">
            <a:off x="3930476" y="338079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BF1B495F-3960-4073-B6ED-6CF3C51051A5}"/>
              </a:ext>
            </a:extLst>
          </p:cNvPr>
          <p:cNvSpPr/>
          <p:nvPr/>
        </p:nvSpPr>
        <p:spPr>
          <a:xfrm rot="3489552">
            <a:off x="3574537" y="34977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6309A34F-82F8-497E-85AB-D5E7421BB22A}"/>
              </a:ext>
            </a:extLst>
          </p:cNvPr>
          <p:cNvSpPr/>
          <p:nvPr/>
        </p:nvSpPr>
        <p:spPr>
          <a:xfrm>
            <a:off x="1948656" y="280678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0C9DC746-5BF5-496B-A951-8962D50EE8F4}"/>
              </a:ext>
            </a:extLst>
          </p:cNvPr>
          <p:cNvSpPr/>
          <p:nvPr/>
        </p:nvSpPr>
        <p:spPr>
          <a:xfrm>
            <a:off x="1496581" y="253406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F478EF0D-C184-48AF-A2B2-72C55635F2A8}"/>
              </a:ext>
            </a:extLst>
          </p:cNvPr>
          <p:cNvSpPr/>
          <p:nvPr/>
        </p:nvSpPr>
        <p:spPr>
          <a:xfrm>
            <a:off x="1798370" y="25875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9351E977-0F1F-403E-BFC9-7C3370A235CE}"/>
              </a:ext>
            </a:extLst>
          </p:cNvPr>
          <p:cNvSpPr/>
          <p:nvPr/>
        </p:nvSpPr>
        <p:spPr>
          <a:xfrm>
            <a:off x="1730205" y="217578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7301E262-A246-47D0-A891-58CCCCE1717D}"/>
              </a:ext>
            </a:extLst>
          </p:cNvPr>
          <p:cNvSpPr/>
          <p:nvPr/>
        </p:nvSpPr>
        <p:spPr>
          <a:xfrm rot="3489552">
            <a:off x="1830160" y="195876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62AD296C-3FA1-42FE-A262-A62915806411}"/>
              </a:ext>
            </a:extLst>
          </p:cNvPr>
          <p:cNvSpPr/>
          <p:nvPr/>
        </p:nvSpPr>
        <p:spPr>
          <a:xfrm rot="3489552">
            <a:off x="1479378" y="274996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8CE4D196-D1AE-4AEC-A08B-BF67AE8C651A}"/>
              </a:ext>
            </a:extLst>
          </p:cNvPr>
          <p:cNvSpPr/>
          <p:nvPr/>
        </p:nvSpPr>
        <p:spPr>
          <a:xfrm>
            <a:off x="1584814" y="22376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13E4E5A3-C494-4AAC-8350-294A92C7E797}"/>
              </a:ext>
            </a:extLst>
          </p:cNvPr>
          <p:cNvSpPr/>
          <p:nvPr/>
        </p:nvSpPr>
        <p:spPr>
          <a:xfrm>
            <a:off x="1802583" y="238357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A8322221-ADD7-4B1F-B005-B5D89F6F3B0B}"/>
              </a:ext>
            </a:extLst>
          </p:cNvPr>
          <p:cNvSpPr/>
          <p:nvPr/>
        </p:nvSpPr>
        <p:spPr>
          <a:xfrm rot="3489552">
            <a:off x="1893885" y="21883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7B2A6B9-E6FC-4214-928C-DA755D207116}"/>
              </a:ext>
            </a:extLst>
          </p:cNvPr>
          <p:cNvSpPr txBox="1"/>
          <p:nvPr/>
        </p:nvSpPr>
        <p:spPr>
          <a:xfrm>
            <a:off x="4699590" y="4065480"/>
            <a:ext cx="673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F78C134-0490-4941-928C-87146CD3850B}"/>
              </a:ext>
            </a:extLst>
          </p:cNvPr>
          <p:cNvSpPr txBox="1"/>
          <p:nvPr/>
        </p:nvSpPr>
        <p:spPr>
          <a:xfrm>
            <a:off x="418214" y="1549300"/>
            <a:ext cx="673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Duration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048DEA7-E48F-4FD4-81ED-514831857CC5}"/>
              </a:ext>
            </a:extLst>
          </p:cNvPr>
          <p:cNvSpPr txBox="1"/>
          <p:nvPr/>
        </p:nvSpPr>
        <p:spPr>
          <a:xfrm>
            <a:off x="2287362" y="1197936"/>
            <a:ext cx="18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solutions </a:t>
            </a: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7A3EC9C3-D219-45DC-AF32-C2616D7945BD}"/>
              </a:ext>
            </a:extLst>
          </p:cNvPr>
          <p:cNvSpPr/>
          <p:nvPr/>
        </p:nvSpPr>
        <p:spPr>
          <a:xfrm>
            <a:off x="4666457" y="15276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DBD4167-666A-47E0-B5DA-4EF8FDAE62C4}"/>
              </a:ext>
            </a:extLst>
          </p:cNvPr>
          <p:cNvSpPr txBox="1"/>
          <p:nvPr/>
        </p:nvSpPr>
        <p:spPr>
          <a:xfrm>
            <a:off x="4826478" y="1453116"/>
            <a:ext cx="117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Optimal solutions </a:t>
            </a:r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3FC85B81-496C-4736-8630-419878716E02}"/>
              </a:ext>
            </a:extLst>
          </p:cNvPr>
          <p:cNvSpPr/>
          <p:nvPr/>
        </p:nvSpPr>
        <p:spPr>
          <a:xfrm>
            <a:off x="4666457" y="189072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7756FD-79CC-40AA-A9A0-2515389D4A5C}"/>
              </a:ext>
            </a:extLst>
          </p:cNvPr>
          <p:cNvSpPr txBox="1"/>
          <p:nvPr/>
        </p:nvSpPr>
        <p:spPr>
          <a:xfrm>
            <a:off x="4826478" y="1839519"/>
            <a:ext cx="144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Non-optimal solutions </a:t>
            </a:r>
          </a:p>
        </p:txBody>
      </p:sp>
    </p:spTree>
    <p:extLst>
      <p:ext uri="{BB962C8B-B14F-4D97-AF65-F5344CB8AC3E}">
        <p14:creationId xmlns:p14="http://schemas.microsoft.com/office/powerpoint/2010/main" val="1943020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EDE86E-AFE1-4661-B17D-A8B37C7D90AC}"/>
              </a:ext>
            </a:extLst>
          </p:cNvPr>
          <p:cNvSpPr/>
          <p:nvPr/>
        </p:nvSpPr>
        <p:spPr>
          <a:xfrm>
            <a:off x="2557358" y="938633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Tiếp</a:t>
            </a:r>
            <a:r>
              <a:rPr lang="en-US" sz="1000" dirty="0"/>
              <a:t> </a:t>
            </a:r>
            <a:r>
              <a:rPr lang="en-US" sz="1000" dirty="0" err="1"/>
              <a:t>nhận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xử</a:t>
            </a:r>
            <a:r>
              <a:rPr lang="en-US" sz="1000" dirty="0"/>
              <a:t> </a:t>
            </a:r>
            <a:r>
              <a:rPr lang="en-US" sz="1000" dirty="0" err="1"/>
              <a:t>lý</a:t>
            </a:r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23C720-D03A-44A0-A7C8-92835894BA46}"/>
              </a:ext>
            </a:extLst>
          </p:cNvPr>
          <p:cNvSpPr/>
          <p:nvPr/>
        </p:nvSpPr>
        <p:spPr>
          <a:xfrm>
            <a:off x="2557359" y="1730907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Kiểm</a:t>
            </a:r>
            <a:r>
              <a:rPr lang="en-US" sz="1000" dirty="0"/>
              <a:t> </a:t>
            </a:r>
            <a:r>
              <a:rPr lang="en-US" sz="1000" dirty="0" err="1"/>
              <a:t>tra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phân</a:t>
            </a:r>
            <a:r>
              <a:rPr lang="en-US" sz="1000" dirty="0"/>
              <a:t> </a:t>
            </a:r>
            <a:r>
              <a:rPr lang="en-US" sz="1000" dirty="0" err="1"/>
              <a:t>loại</a:t>
            </a:r>
            <a:endParaRPr lang="en-US" sz="1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EB6099-3B8A-4A69-8477-243796A92AE7}"/>
              </a:ext>
            </a:extLst>
          </p:cNvPr>
          <p:cNvSpPr/>
          <p:nvPr/>
        </p:nvSpPr>
        <p:spPr>
          <a:xfrm>
            <a:off x="2557358" y="2523182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Lưu</a:t>
            </a:r>
            <a:r>
              <a:rPr lang="en-US" sz="1000" dirty="0"/>
              <a:t> </a:t>
            </a:r>
            <a:r>
              <a:rPr lang="en-US" sz="1000" dirty="0" err="1"/>
              <a:t>trữ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DAB3C-0DF7-40F3-9F75-4FE9C9B837B2}"/>
              </a:ext>
            </a:extLst>
          </p:cNvPr>
          <p:cNvSpPr txBox="1"/>
          <p:nvPr/>
        </p:nvSpPr>
        <p:spPr>
          <a:xfrm>
            <a:off x="7729017" y="1204919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Inbound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936C3-18EB-4FC4-8895-FA2ECBEAD35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024049" y="1288681"/>
            <a:ext cx="1" cy="44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A06B7A-5A09-4314-AAD4-977DA2EFB98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024049" y="2080955"/>
            <a:ext cx="1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FF5E5D-999D-4D19-BCDC-28C107133D31}"/>
              </a:ext>
            </a:extLst>
          </p:cNvPr>
          <p:cNvSpPr/>
          <p:nvPr/>
        </p:nvSpPr>
        <p:spPr>
          <a:xfrm>
            <a:off x="2557359" y="3314479"/>
            <a:ext cx="933382" cy="350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Lựa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chọn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và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sắp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xếp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F04FED-22DF-4D2F-ADBC-00E2B9A5233A}"/>
              </a:ext>
            </a:extLst>
          </p:cNvPr>
          <p:cNvSpPr/>
          <p:nvPr/>
        </p:nvSpPr>
        <p:spPr>
          <a:xfrm>
            <a:off x="2557358" y="4105776"/>
            <a:ext cx="933382" cy="350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Vận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chuyển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3FD49-264C-4963-B45F-E7242EAB011B}"/>
              </a:ext>
            </a:extLst>
          </p:cNvPr>
          <p:cNvSpPr txBox="1"/>
          <p:nvPr/>
        </p:nvSpPr>
        <p:spPr>
          <a:xfrm>
            <a:off x="7729017" y="3456873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Outbound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BABB2-BF22-4097-AA35-DD88C763D50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024049" y="2873230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66F45E-47F6-48E1-A8CF-7AD32716D9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24049" y="3664527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887AA-01B2-4D0B-B127-3626CFFA6408}"/>
              </a:ext>
            </a:extLst>
          </p:cNvPr>
          <p:cNvSpPr/>
          <p:nvPr/>
        </p:nvSpPr>
        <p:spPr>
          <a:xfrm>
            <a:off x="4545302" y="1730907"/>
            <a:ext cx="933382" cy="35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Quản</a:t>
            </a:r>
            <a:r>
              <a:rPr lang="en-US" sz="1000" dirty="0"/>
              <a:t> </a:t>
            </a:r>
            <a:r>
              <a:rPr lang="en-US" sz="1000" dirty="0" err="1"/>
              <a:t>lý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r>
              <a:rPr lang="en-US" sz="1000" dirty="0"/>
              <a:t> </a:t>
            </a:r>
            <a:r>
              <a:rPr lang="en-US" sz="1000" dirty="0" err="1"/>
              <a:t>nhập</a:t>
            </a:r>
            <a:endParaRPr lang="en-US" sz="10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A0F99-7721-4A88-ACFE-211B353CE6DC}"/>
              </a:ext>
            </a:extLst>
          </p:cNvPr>
          <p:cNvSpPr/>
          <p:nvPr/>
        </p:nvSpPr>
        <p:spPr>
          <a:xfrm>
            <a:off x="4545302" y="3710127"/>
            <a:ext cx="933382" cy="35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Lập</a:t>
            </a:r>
            <a:r>
              <a:rPr lang="en-US" sz="1000" dirty="0"/>
              <a:t>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r>
              <a:rPr lang="en-US" sz="1000" dirty="0"/>
              <a:t> </a:t>
            </a:r>
            <a:r>
              <a:rPr lang="en-US" sz="1000" dirty="0" err="1"/>
              <a:t>xuất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6918A-618F-4E25-812D-69C708055E35}"/>
              </a:ext>
            </a:extLst>
          </p:cNvPr>
          <p:cNvSpPr txBox="1"/>
          <p:nvPr/>
        </p:nvSpPr>
        <p:spPr>
          <a:xfrm>
            <a:off x="2639167" y="6796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Quá</a:t>
            </a:r>
            <a:r>
              <a:rPr lang="en-US" sz="1100" dirty="0"/>
              <a:t> </a:t>
            </a:r>
            <a:r>
              <a:rPr lang="en-US" sz="1100" dirty="0" err="1"/>
              <a:t>trình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FCA9E-E96D-43EE-BB14-8230AD090EC5}"/>
              </a:ext>
            </a:extLst>
          </p:cNvPr>
          <p:cNvSpPr txBox="1"/>
          <p:nvPr/>
        </p:nvSpPr>
        <p:spPr>
          <a:xfrm>
            <a:off x="4627111" y="111321"/>
            <a:ext cx="769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Màn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endParaRPr lang="en-US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9EA28B-F716-4C67-BAB8-E0EFCC6CAD4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3490740" y="1113657"/>
            <a:ext cx="1054562" cy="79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B6E9F7-F037-481E-9D27-A94F167B71F5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3490741" y="1905931"/>
            <a:ext cx="1054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95574F-B856-4BA2-BC50-6AC8F99E847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3490740" y="1905931"/>
            <a:ext cx="1054562" cy="79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5E03A-8198-4932-9B12-16A1171A282E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3490741" y="3489503"/>
            <a:ext cx="1054561" cy="39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7E8F50-0E5C-4749-BF63-ED90E577C45A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3490740" y="3885151"/>
            <a:ext cx="1054562" cy="39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D359CB4-4548-48BE-98F8-41F82815E88C}"/>
              </a:ext>
            </a:extLst>
          </p:cNvPr>
          <p:cNvSpPr/>
          <p:nvPr/>
        </p:nvSpPr>
        <p:spPr>
          <a:xfrm>
            <a:off x="298534" y="1008368"/>
            <a:ext cx="1817010" cy="2186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Thời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gian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đơn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hàng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nhập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kho</a:t>
            </a:r>
            <a:r>
              <a:rPr lang="en-US" sz="700" dirty="0">
                <a:solidFill>
                  <a:schemeClr val="tx1"/>
                </a:solidFill>
              </a:rPr>
              <a:t> (</a:t>
            </a:r>
            <a:r>
              <a:rPr lang="en-US" sz="700" dirty="0" err="1">
                <a:solidFill>
                  <a:schemeClr val="tx1"/>
                </a:solidFill>
              </a:rPr>
              <a:t>Ngày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giờ</a:t>
            </a:r>
            <a:r>
              <a:rPr lang="en-US" sz="7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17F1E6-8F63-4EB3-B7CC-DD84A2DE75EE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2115544" y="1113657"/>
            <a:ext cx="441814" cy="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7F713-55AD-424A-AB6A-945EB5E7BB57}"/>
              </a:ext>
            </a:extLst>
          </p:cNvPr>
          <p:cNvSpPr/>
          <p:nvPr/>
        </p:nvSpPr>
        <p:spPr>
          <a:xfrm>
            <a:off x="273658" y="1687259"/>
            <a:ext cx="1817010" cy="4392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Khối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lượng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thể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tích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</a:p>
          <a:p>
            <a:r>
              <a:rPr lang="en-US" sz="700" dirty="0" err="1">
                <a:solidFill>
                  <a:schemeClr val="tx1"/>
                </a:solidFill>
              </a:rPr>
              <a:t>Loại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hàng</a:t>
            </a:r>
            <a:r>
              <a:rPr lang="en-US" sz="700" dirty="0">
                <a:solidFill>
                  <a:schemeClr val="tx1"/>
                </a:solidFill>
              </a:rPr>
              <a:t> (</a:t>
            </a:r>
            <a:r>
              <a:rPr lang="en-US" sz="700" dirty="0" err="1">
                <a:solidFill>
                  <a:schemeClr val="tx1"/>
                </a:solidFill>
              </a:rPr>
              <a:t>Mã</a:t>
            </a:r>
            <a:r>
              <a:rPr lang="en-US" sz="700" dirty="0">
                <a:solidFill>
                  <a:schemeClr val="tx1"/>
                </a:solidFill>
              </a:rPr>
              <a:t> SP, </a:t>
            </a:r>
            <a:r>
              <a:rPr lang="en-US" sz="700" dirty="0" err="1">
                <a:solidFill>
                  <a:schemeClr val="tx1"/>
                </a:solidFill>
              </a:rPr>
              <a:t>tên</a:t>
            </a:r>
            <a:r>
              <a:rPr lang="en-US" sz="700" dirty="0">
                <a:solidFill>
                  <a:schemeClr val="tx1"/>
                </a:solidFill>
              </a:rPr>
              <a:t> SP, ..), </a:t>
            </a:r>
            <a:r>
              <a:rPr lang="en-US" sz="700" dirty="0" err="1">
                <a:solidFill>
                  <a:schemeClr val="tx1"/>
                </a:solidFill>
              </a:rPr>
              <a:t>số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lượng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FE1801-A813-42F1-B97B-9908F4DDC5C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090668" y="1906908"/>
            <a:ext cx="466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C81E93E-01BE-4E78-8200-9F80CD648F9D}"/>
              </a:ext>
            </a:extLst>
          </p:cNvPr>
          <p:cNvSpPr/>
          <p:nvPr/>
        </p:nvSpPr>
        <p:spPr>
          <a:xfrm>
            <a:off x="727263" y="438813"/>
            <a:ext cx="1388281" cy="21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Thông</a:t>
            </a:r>
            <a:r>
              <a:rPr lang="en-US" sz="700" dirty="0">
                <a:solidFill>
                  <a:schemeClr val="tx1"/>
                </a:solidFill>
              </a:rPr>
              <a:t> tin </a:t>
            </a:r>
            <a:r>
              <a:rPr lang="en-US" sz="700" dirty="0" err="1">
                <a:solidFill>
                  <a:schemeClr val="tx1"/>
                </a:solidFill>
              </a:rPr>
              <a:t>nhân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viên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máy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móc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566BF1-FAD1-4D31-88AF-EEFF0536BCA5}"/>
              </a:ext>
            </a:extLst>
          </p:cNvPr>
          <p:cNvCxnSpPr>
            <a:stCxn id="73" idx="3"/>
            <a:endCxn id="2" idx="0"/>
          </p:cNvCxnSpPr>
          <p:nvPr/>
        </p:nvCxnSpPr>
        <p:spPr>
          <a:xfrm>
            <a:off x="2115544" y="548149"/>
            <a:ext cx="908505" cy="3904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AA4A5-A6BF-43BD-959F-514619122D72}"/>
              </a:ext>
            </a:extLst>
          </p:cNvPr>
          <p:cNvSpPr/>
          <p:nvPr/>
        </p:nvSpPr>
        <p:spPr>
          <a:xfrm>
            <a:off x="273658" y="2476463"/>
            <a:ext cx="1817010" cy="4392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Các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vị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trí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còn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trống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trong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kho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0A3BF9-204F-4FC9-9DCC-F418721C66CA}"/>
              </a:ext>
            </a:extLst>
          </p:cNvPr>
          <p:cNvSpPr/>
          <p:nvPr/>
        </p:nvSpPr>
        <p:spPr>
          <a:xfrm>
            <a:off x="2507606" y="1397561"/>
            <a:ext cx="1032887" cy="1657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rgbClr val="FF0000"/>
                </a:solidFill>
              </a:rPr>
              <a:t>Thời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gian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xử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lý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xong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7CBE8-BE30-4FB7-9A09-B7A4E96C34C0}"/>
              </a:ext>
            </a:extLst>
          </p:cNvPr>
          <p:cNvSpPr/>
          <p:nvPr/>
        </p:nvSpPr>
        <p:spPr>
          <a:xfrm>
            <a:off x="2507606" y="2196254"/>
            <a:ext cx="1336472" cy="1583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rgbClr val="FF0000"/>
                </a:solidFill>
              </a:rPr>
              <a:t>Thời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gian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phân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loại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xong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A6A380-BC64-4833-A163-132E4F9A267C}"/>
              </a:ext>
            </a:extLst>
          </p:cNvPr>
          <p:cNvSpPr/>
          <p:nvPr/>
        </p:nvSpPr>
        <p:spPr>
          <a:xfrm>
            <a:off x="2440266" y="3001193"/>
            <a:ext cx="1336472" cy="1583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Thời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gian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lưu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trữ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sản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phẩm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được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lưu</a:t>
            </a:r>
            <a:r>
              <a:rPr lang="en-US" sz="700" dirty="0">
                <a:solidFill>
                  <a:srgbClr val="FF0000"/>
                </a:solidFill>
              </a:rPr>
              <a:t> ở </a:t>
            </a:r>
            <a:r>
              <a:rPr lang="en-US" sz="700" dirty="0" err="1">
                <a:solidFill>
                  <a:srgbClr val="FF0000"/>
                </a:solidFill>
              </a:rPr>
              <a:t>khu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vực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nào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trong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kho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41AF2-DD10-4C08-8838-0A32CB552C46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>
            <a:off x="2090668" y="2696112"/>
            <a:ext cx="466690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1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B70E3304-C462-4E1E-B48F-C17320BBD5C2}"/>
              </a:ext>
            </a:extLst>
          </p:cNvPr>
          <p:cNvSpPr/>
          <p:nvPr/>
        </p:nvSpPr>
        <p:spPr>
          <a:xfrm>
            <a:off x="480561" y="3161093"/>
            <a:ext cx="7502084" cy="1610827"/>
          </a:xfrm>
          <a:prstGeom prst="ellipse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EDE86E-AFE1-4661-B17D-A8B37C7D90AC}"/>
              </a:ext>
            </a:extLst>
          </p:cNvPr>
          <p:cNvSpPr/>
          <p:nvPr/>
        </p:nvSpPr>
        <p:spPr>
          <a:xfrm>
            <a:off x="3651968" y="992029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Receiving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23C720-D03A-44A0-A7C8-92835894BA46}"/>
              </a:ext>
            </a:extLst>
          </p:cNvPr>
          <p:cNvSpPr/>
          <p:nvPr/>
        </p:nvSpPr>
        <p:spPr>
          <a:xfrm>
            <a:off x="3651969" y="1784303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Put-away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EB6099-3B8A-4A69-8477-243796A92AE7}"/>
              </a:ext>
            </a:extLst>
          </p:cNvPr>
          <p:cNvSpPr/>
          <p:nvPr/>
        </p:nvSpPr>
        <p:spPr>
          <a:xfrm>
            <a:off x="3651968" y="2576578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DAB3C-0DF7-40F3-9F75-4FE9C9B837B2}"/>
              </a:ext>
            </a:extLst>
          </p:cNvPr>
          <p:cNvSpPr txBox="1"/>
          <p:nvPr/>
        </p:nvSpPr>
        <p:spPr>
          <a:xfrm>
            <a:off x="6955772" y="1699941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Inbound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936C3-18EB-4FC4-8895-FA2ECBEAD35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118659" y="1342077"/>
            <a:ext cx="1" cy="44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A06B7A-5A09-4314-AAD4-977DA2EFB98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118659" y="2134351"/>
            <a:ext cx="1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FF5E5D-999D-4D19-BCDC-28C107133D31}"/>
              </a:ext>
            </a:extLst>
          </p:cNvPr>
          <p:cNvSpPr/>
          <p:nvPr/>
        </p:nvSpPr>
        <p:spPr>
          <a:xfrm>
            <a:off x="3651969" y="3367875"/>
            <a:ext cx="933382" cy="3500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Picking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F04FED-22DF-4D2F-ADBC-00E2B9A5233A}"/>
              </a:ext>
            </a:extLst>
          </p:cNvPr>
          <p:cNvSpPr/>
          <p:nvPr/>
        </p:nvSpPr>
        <p:spPr>
          <a:xfrm>
            <a:off x="3651968" y="4159172"/>
            <a:ext cx="933382" cy="3500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Shipping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3FD49-264C-4963-B45F-E7242EAB011B}"/>
              </a:ext>
            </a:extLst>
          </p:cNvPr>
          <p:cNvSpPr txBox="1"/>
          <p:nvPr/>
        </p:nvSpPr>
        <p:spPr>
          <a:xfrm>
            <a:off x="6948607" y="3809123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Outbound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BABB2-BF22-4097-AA35-DD88C763D50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4118659" y="2926626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66F45E-47F6-48E1-A8CF-7AD32716D9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8659" y="3717923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887AA-01B2-4D0B-B127-3626CFFA6408}"/>
              </a:ext>
            </a:extLst>
          </p:cNvPr>
          <p:cNvSpPr/>
          <p:nvPr/>
        </p:nvSpPr>
        <p:spPr>
          <a:xfrm>
            <a:off x="5298665" y="1738214"/>
            <a:ext cx="1054560" cy="44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Received order management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A0F99-7721-4A88-ACFE-211B353CE6DC}"/>
              </a:ext>
            </a:extLst>
          </p:cNvPr>
          <p:cNvSpPr/>
          <p:nvPr/>
        </p:nvSpPr>
        <p:spPr>
          <a:xfrm>
            <a:off x="5298665" y="3716946"/>
            <a:ext cx="1054557" cy="442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Shipping order scheduling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6918A-618F-4E25-812D-69C708055E35}"/>
              </a:ext>
            </a:extLst>
          </p:cNvPr>
          <p:cNvSpPr txBox="1"/>
          <p:nvPr/>
        </p:nvSpPr>
        <p:spPr>
          <a:xfrm>
            <a:off x="3733777" y="12136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FCA9E-E96D-43EE-BB14-8230AD090EC5}"/>
              </a:ext>
            </a:extLst>
          </p:cNvPr>
          <p:cNvSpPr txBox="1"/>
          <p:nvPr/>
        </p:nvSpPr>
        <p:spPr>
          <a:xfrm>
            <a:off x="5110411" y="131738"/>
            <a:ext cx="1431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INTERFACE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9EA28B-F716-4C67-BAB8-E0EFCC6CAD4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4585350" y="1167053"/>
            <a:ext cx="713315" cy="79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B6E9F7-F037-481E-9D27-A94F167B71F5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4585351" y="1959327"/>
            <a:ext cx="713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95574F-B856-4BA2-BC50-6AC8F99E847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4585350" y="1959327"/>
            <a:ext cx="713315" cy="79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5E03A-8198-4932-9B12-16A1171A282E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4585351" y="3542899"/>
            <a:ext cx="713314" cy="39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7E8F50-0E5C-4749-BF63-ED90E577C45A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585350" y="3938059"/>
            <a:ext cx="713315" cy="39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D359CB4-4548-48BE-98F8-41F82815E88C}"/>
              </a:ext>
            </a:extLst>
          </p:cNvPr>
          <p:cNvSpPr/>
          <p:nvPr/>
        </p:nvSpPr>
        <p:spPr>
          <a:xfrm>
            <a:off x="1837294" y="1083742"/>
            <a:ext cx="1347982" cy="16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Order arrival time at storage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17F1E6-8F63-4EB3-B7CC-DD84A2DE75EE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3185276" y="1167052"/>
            <a:ext cx="466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7F713-55AD-424A-AB6A-945EB5E7BB57}"/>
              </a:ext>
            </a:extLst>
          </p:cNvPr>
          <p:cNvSpPr/>
          <p:nvPr/>
        </p:nvSpPr>
        <p:spPr>
          <a:xfrm>
            <a:off x="1535124" y="1876017"/>
            <a:ext cx="1650154" cy="166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Order details (products, quantity, …)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FE1801-A813-42F1-B97B-9908F4DDC5C6}"/>
              </a:ext>
            </a:extLst>
          </p:cNvPr>
          <p:cNvCxnSpPr>
            <a:cxnSpLocks/>
            <a:stCxn id="45" idx="3"/>
            <a:endCxn id="3" idx="1"/>
          </p:cNvCxnSpPr>
          <p:nvPr/>
        </p:nvCxnSpPr>
        <p:spPr>
          <a:xfrm>
            <a:off x="3185278" y="1959327"/>
            <a:ext cx="466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C81E93E-01BE-4E78-8200-9F80CD648F9D}"/>
              </a:ext>
            </a:extLst>
          </p:cNvPr>
          <p:cNvSpPr/>
          <p:nvPr/>
        </p:nvSpPr>
        <p:spPr>
          <a:xfrm>
            <a:off x="1722009" y="492209"/>
            <a:ext cx="1488145" cy="21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Employee, Machine information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566BF1-FAD1-4D31-88AF-EEFF0536BCA5}"/>
              </a:ext>
            </a:extLst>
          </p:cNvPr>
          <p:cNvCxnSpPr>
            <a:cxnSpLocks/>
            <a:stCxn id="73" idx="3"/>
            <a:endCxn id="2" idx="0"/>
          </p:cNvCxnSpPr>
          <p:nvPr/>
        </p:nvCxnSpPr>
        <p:spPr>
          <a:xfrm>
            <a:off x="3210154" y="601545"/>
            <a:ext cx="908505" cy="3904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AA4A5-A6BF-43BD-959F-514619122D72}"/>
              </a:ext>
            </a:extLst>
          </p:cNvPr>
          <p:cNvSpPr/>
          <p:nvPr/>
        </p:nvSpPr>
        <p:spPr>
          <a:xfrm>
            <a:off x="1975637" y="2668292"/>
            <a:ext cx="1209639" cy="166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Available slots in storage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0A3BF9-204F-4FC9-9DCC-F418721C66CA}"/>
              </a:ext>
            </a:extLst>
          </p:cNvPr>
          <p:cNvSpPr/>
          <p:nvPr/>
        </p:nvSpPr>
        <p:spPr>
          <a:xfrm>
            <a:off x="3733777" y="1384242"/>
            <a:ext cx="1032887" cy="1657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rgbClr val="FF0000"/>
                </a:solidFill>
              </a:rPr>
              <a:t>Received time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7CBE8-BE30-4FB7-9A09-B7A4E96C34C0}"/>
              </a:ext>
            </a:extLst>
          </p:cNvPr>
          <p:cNvSpPr/>
          <p:nvPr/>
        </p:nvSpPr>
        <p:spPr>
          <a:xfrm>
            <a:off x="3732920" y="2156378"/>
            <a:ext cx="771478" cy="1262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rgbClr val="FF0000"/>
                </a:solidFill>
              </a:rPr>
              <a:t>Put-away 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A6A380-BC64-4833-A163-132E4F9A267C}"/>
              </a:ext>
            </a:extLst>
          </p:cNvPr>
          <p:cNvSpPr/>
          <p:nvPr/>
        </p:nvSpPr>
        <p:spPr>
          <a:xfrm>
            <a:off x="3418623" y="2943904"/>
            <a:ext cx="1430916" cy="147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Storage time, product position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41AF2-DD10-4C08-8838-0A32CB552C46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>
            <a:off x="3185276" y="2751602"/>
            <a:ext cx="46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B79FB60-3FBB-43AD-B2B0-C668E5B4A3BA}"/>
              </a:ext>
            </a:extLst>
          </p:cNvPr>
          <p:cNvSpPr/>
          <p:nvPr/>
        </p:nvSpPr>
        <p:spPr>
          <a:xfrm>
            <a:off x="1837295" y="3460567"/>
            <a:ext cx="1347982" cy="166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Product positions in storage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01BD04-0464-4F62-8AAE-2CC0D685A451}"/>
              </a:ext>
            </a:extLst>
          </p:cNvPr>
          <p:cNvCxnSpPr>
            <a:cxnSpLocks/>
            <a:stCxn id="47" idx="3"/>
            <a:endCxn id="12" idx="1"/>
          </p:cNvCxnSpPr>
          <p:nvPr/>
        </p:nvCxnSpPr>
        <p:spPr>
          <a:xfrm flipV="1">
            <a:off x="3185277" y="3542899"/>
            <a:ext cx="466692" cy="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ABCDD12-CD96-4CF4-8C92-5E21ED488170}"/>
              </a:ext>
            </a:extLst>
          </p:cNvPr>
          <p:cNvSpPr/>
          <p:nvPr/>
        </p:nvSpPr>
        <p:spPr>
          <a:xfrm>
            <a:off x="1361588" y="4250372"/>
            <a:ext cx="1823688" cy="166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Order destination, customer time window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B1B90C-EC54-4971-B3D1-BC1AF90C4777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>
            <a:off x="3185276" y="4333682"/>
            <a:ext cx="466692" cy="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902BA0-D929-44CE-9D1D-102C0D5B555A}"/>
              </a:ext>
            </a:extLst>
          </p:cNvPr>
          <p:cNvSpPr txBox="1"/>
          <p:nvPr/>
        </p:nvSpPr>
        <p:spPr>
          <a:xfrm>
            <a:off x="2164074" y="12136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73388B-B5DF-46D7-93C8-D33DBF99B07C}"/>
              </a:ext>
            </a:extLst>
          </p:cNvPr>
          <p:cNvSpPr/>
          <p:nvPr/>
        </p:nvSpPr>
        <p:spPr>
          <a:xfrm>
            <a:off x="3418623" y="3735201"/>
            <a:ext cx="1430916" cy="147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Order ready-for-shipping time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47F4AA39-2A03-46AA-A1D8-69EFEE7FA5C4}"/>
              </a:ext>
            </a:extLst>
          </p:cNvPr>
          <p:cNvSpPr/>
          <p:nvPr/>
        </p:nvSpPr>
        <p:spPr>
          <a:xfrm>
            <a:off x="6541475" y="796787"/>
            <a:ext cx="407132" cy="2147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57FC98A-3F63-41F6-BA41-0B090DB5C9A4}"/>
              </a:ext>
            </a:extLst>
          </p:cNvPr>
          <p:cNvSpPr/>
          <p:nvPr/>
        </p:nvSpPr>
        <p:spPr>
          <a:xfrm>
            <a:off x="6543425" y="3367875"/>
            <a:ext cx="407131" cy="1141345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3064D1-FBB1-4A9D-8703-02E9074EA398}"/>
              </a:ext>
            </a:extLst>
          </p:cNvPr>
          <p:cNvSpPr/>
          <p:nvPr/>
        </p:nvSpPr>
        <p:spPr>
          <a:xfrm>
            <a:off x="3238374" y="2158349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processing phase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F51F75-126E-4EE8-A1D1-424B0D178AB8}"/>
              </a:ext>
            </a:extLst>
          </p:cNvPr>
          <p:cNvCxnSpPr>
            <a:endCxn id="2" idx="0"/>
          </p:cNvCxnSpPr>
          <p:nvPr/>
        </p:nvCxnSpPr>
        <p:spPr>
          <a:xfrm>
            <a:off x="4138597" y="1548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1EE88534-6DD0-4A48-8CCC-6F4DFC2F2138}"/>
              </a:ext>
            </a:extLst>
          </p:cNvPr>
          <p:cNvSpPr/>
          <p:nvPr/>
        </p:nvSpPr>
        <p:spPr>
          <a:xfrm>
            <a:off x="3674647" y="1117325"/>
            <a:ext cx="1094478" cy="405811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924818A-FBD9-42D2-8096-78C3B0E55B01}"/>
              </a:ext>
            </a:extLst>
          </p:cNvPr>
          <p:cNvSpPr/>
          <p:nvPr/>
        </p:nvSpPr>
        <p:spPr>
          <a:xfrm>
            <a:off x="1604502" y="1906799"/>
            <a:ext cx="1063255" cy="1325351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Internal information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26819-15CF-47FE-860F-5B964D3FFF87}"/>
              </a:ext>
            </a:extLst>
          </p:cNvPr>
          <p:cNvCxnSpPr>
            <a:cxnSpLocks/>
            <a:stCxn id="5" idx="4"/>
            <a:endCxn id="2" idx="1"/>
          </p:cNvCxnSpPr>
          <p:nvPr/>
        </p:nvCxnSpPr>
        <p:spPr>
          <a:xfrm>
            <a:off x="2667757" y="2569475"/>
            <a:ext cx="57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7FCCA-B354-4EEE-964D-BE8DA8E2230F}"/>
              </a:ext>
            </a:extLst>
          </p:cNvPr>
          <p:cNvCxnSpPr/>
          <p:nvPr/>
        </p:nvCxnSpPr>
        <p:spPr>
          <a:xfrm>
            <a:off x="4155137" y="29978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A0D6A9-3A5F-4EED-A01F-DD546D4EA8D4}"/>
              </a:ext>
            </a:extLst>
          </p:cNvPr>
          <p:cNvSpPr txBox="1"/>
          <p:nvPr/>
        </p:nvSpPr>
        <p:spPr>
          <a:xfrm>
            <a:off x="2775203" y="3598132"/>
            <a:ext cx="2726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assigned employees and time frames 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assigned machines and time frames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A0BF4-4A8D-4995-B7BF-DFE5B12C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72" y="3176481"/>
            <a:ext cx="1724266" cy="1533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6D64E-5BC1-4CB7-B16C-DD90950A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89" y="361545"/>
            <a:ext cx="138131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5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F88E91-A9FA-4F64-817E-1759CD3DCC22}"/>
              </a:ext>
            </a:extLst>
          </p:cNvPr>
          <p:cNvSpPr/>
          <p:nvPr/>
        </p:nvSpPr>
        <p:spPr>
          <a:xfrm>
            <a:off x="2920409" y="4054549"/>
            <a:ext cx="1949303" cy="5174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E93FE-F633-441B-9D9B-D165F32B4C43}"/>
              </a:ext>
            </a:extLst>
          </p:cNvPr>
          <p:cNvSpPr/>
          <p:nvPr/>
        </p:nvSpPr>
        <p:spPr>
          <a:xfrm>
            <a:off x="3140149" y="3418810"/>
            <a:ext cx="1949303" cy="517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D8379-2569-4675-9ABB-69B31FB7E0C5}"/>
              </a:ext>
            </a:extLst>
          </p:cNvPr>
          <p:cNvSpPr/>
          <p:nvPr/>
        </p:nvSpPr>
        <p:spPr>
          <a:xfrm>
            <a:off x="3423684" y="2783071"/>
            <a:ext cx="1949303" cy="517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EXPANSION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5F8F6-485E-4C3B-97B4-461EA47932AB}"/>
              </a:ext>
            </a:extLst>
          </p:cNvPr>
          <p:cNvSpPr/>
          <p:nvPr/>
        </p:nvSpPr>
        <p:spPr>
          <a:xfrm>
            <a:off x="3657600" y="2148662"/>
            <a:ext cx="1949303" cy="517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MATURITY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BC596-DB84-4B72-B36C-DEBFCA3D180C}"/>
              </a:ext>
            </a:extLst>
          </p:cNvPr>
          <p:cNvSpPr/>
          <p:nvPr/>
        </p:nvSpPr>
        <p:spPr>
          <a:xfrm>
            <a:off x="3895060" y="1512923"/>
            <a:ext cx="1949303" cy="517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IN-CLOSING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94CAEE-A5EE-4472-B425-C5B0AF75D2A5}"/>
              </a:ext>
            </a:extLst>
          </p:cNvPr>
          <p:cNvSpPr/>
          <p:nvPr/>
        </p:nvSpPr>
        <p:spPr>
          <a:xfrm>
            <a:off x="1275907" y="4182139"/>
            <a:ext cx="1438940" cy="262270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0B2AA2B-E370-4620-9C1D-321E594CDF55}"/>
              </a:ext>
            </a:extLst>
          </p:cNvPr>
          <p:cNvSpPr/>
          <p:nvPr/>
        </p:nvSpPr>
        <p:spPr>
          <a:xfrm>
            <a:off x="528087" y="984488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resource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DC1F8-FE72-49FD-8BC5-CA9778CEC6F9}"/>
              </a:ext>
            </a:extLst>
          </p:cNvPr>
          <p:cNvSpPr txBox="1"/>
          <p:nvPr/>
        </p:nvSpPr>
        <p:spPr>
          <a:xfrm>
            <a:off x="1750828" y="318977"/>
            <a:ext cx="25041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r>
              <a:rPr lang="en-US" dirty="0"/>
              <a:t>+ Consumption rate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549745C-1FBB-45FE-AF8C-3EBF3D3EAA50}"/>
              </a:ext>
            </a:extLst>
          </p:cNvPr>
          <p:cNvSpPr/>
          <p:nvPr/>
        </p:nvSpPr>
        <p:spPr>
          <a:xfrm>
            <a:off x="714151" y="3855983"/>
            <a:ext cx="1633870" cy="606057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56BAE-47C1-4B3B-8D25-30D6C810D5D7}"/>
              </a:ext>
            </a:extLst>
          </p:cNvPr>
          <p:cNvSpPr txBox="1"/>
          <p:nvPr/>
        </p:nvSpPr>
        <p:spPr>
          <a:xfrm>
            <a:off x="6306805" y="364256"/>
            <a:ext cx="23091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xế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 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DF36D2-04E8-421A-B008-816464FFCDCA}"/>
              </a:ext>
            </a:extLst>
          </p:cNvPr>
          <p:cNvSpPr/>
          <p:nvPr/>
        </p:nvSpPr>
        <p:spPr>
          <a:xfrm>
            <a:off x="5159629" y="364256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FAEA5-0764-4F64-9350-666BBB541394}"/>
              </a:ext>
            </a:extLst>
          </p:cNvPr>
          <p:cNvSpPr txBox="1"/>
          <p:nvPr/>
        </p:nvSpPr>
        <p:spPr>
          <a:xfrm>
            <a:off x="2521189" y="3562202"/>
            <a:ext cx="23091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Deadline (optional)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/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E0A1B-76E9-41F2-AD79-D59D1BAD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50" y="747831"/>
            <a:ext cx="139084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8E82730-C2AE-4F8E-ADC3-A708D66D2C84}"/>
              </a:ext>
            </a:extLst>
          </p:cNvPr>
          <p:cNvGrpSpPr/>
          <p:nvPr/>
        </p:nvGrpSpPr>
        <p:grpSpPr>
          <a:xfrm>
            <a:off x="1364511" y="811619"/>
            <a:ext cx="6719778" cy="574158"/>
            <a:chOff x="878958" y="1871331"/>
            <a:chExt cx="6719778" cy="574158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0F780805-D128-4AA1-8544-689983F055CB}"/>
                </a:ext>
              </a:extLst>
            </p:cNvPr>
            <p:cNvSpPr/>
            <p:nvPr/>
          </p:nvSpPr>
          <p:spPr>
            <a:xfrm>
              <a:off x="878958" y="1871331"/>
              <a:ext cx="1119963" cy="574158"/>
            </a:xfrm>
            <a:prstGeom prst="homePlat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Tiếp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nhận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đơn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996ACA9E-E855-4C80-83A5-B71C24D0B756}"/>
                </a:ext>
              </a:extLst>
            </p:cNvPr>
            <p:cNvSpPr/>
            <p:nvPr/>
          </p:nvSpPr>
          <p:spPr>
            <a:xfrm>
              <a:off x="1998921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Phân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tác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vụ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73E33177-FE98-4D8A-8BDA-0B02C7565192}"/>
                </a:ext>
              </a:extLst>
            </p:cNvPr>
            <p:cNvSpPr/>
            <p:nvPr/>
          </p:nvSpPr>
          <p:spPr>
            <a:xfrm>
              <a:off x="3118884" y="1871331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Chỉ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định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nhân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viên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D2620023-2B2A-4083-8D37-2731DA09D586}"/>
                </a:ext>
              </a:extLst>
            </p:cNvPr>
            <p:cNvSpPr/>
            <p:nvPr/>
          </p:nvSpPr>
          <p:spPr>
            <a:xfrm>
              <a:off x="4238847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Chỉ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định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thiết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bị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cần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thiết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8B748D75-CD08-4E3E-96D6-95D46FBFB58D}"/>
                </a:ext>
              </a:extLst>
            </p:cNvPr>
            <p:cNvSpPr/>
            <p:nvPr/>
          </p:nvSpPr>
          <p:spPr>
            <a:xfrm>
              <a:off x="5358810" y="1871331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Tính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thời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gian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hoàn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thành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F87BE8DA-EE6A-4498-B5A9-622BEF122487}"/>
                </a:ext>
              </a:extLst>
            </p:cNvPr>
            <p:cNvSpPr/>
            <p:nvPr/>
          </p:nvSpPr>
          <p:spPr>
            <a:xfrm>
              <a:off x="6478773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Tính</a:t>
              </a:r>
              <a:r>
                <a:rPr lang="en-US" sz="1200" dirty="0">
                  <a:solidFill>
                    <a:schemeClr val="bg1"/>
                  </a:solidFill>
                </a:rPr>
                <a:t> chi </a:t>
              </a:r>
              <a:r>
                <a:rPr lang="en-US" sz="1200" dirty="0" err="1">
                  <a:solidFill>
                    <a:schemeClr val="bg1"/>
                  </a:solidFill>
                </a:rPr>
                <a:t>phí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hoàn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thành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8A5D20-3DB5-4578-B138-9B06F790F452}"/>
              </a:ext>
            </a:extLst>
          </p:cNvPr>
          <p:cNvGrpSpPr/>
          <p:nvPr/>
        </p:nvGrpSpPr>
        <p:grpSpPr>
          <a:xfrm>
            <a:off x="139992" y="1732462"/>
            <a:ext cx="8557439" cy="1269624"/>
            <a:chOff x="33667" y="2235737"/>
            <a:chExt cx="8557439" cy="12696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9A830E-9859-4E7D-85FE-D748D7FD76DC}"/>
                </a:ext>
              </a:extLst>
            </p:cNvPr>
            <p:cNvGrpSpPr/>
            <p:nvPr/>
          </p:nvGrpSpPr>
          <p:grpSpPr>
            <a:xfrm>
              <a:off x="765544" y="2395870"/>
              <a:ext cx="6925340" cy="971107"/>
              <a:chOff x="765544" y="2395870"/>
              <a:chExt cx="6925340" cy="97110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3153F9D-A43D-4138-86A2-6EEE9E9468A6}"/>
                  </a:ext>
                </a:extLst>
              </p:cNvPr>
              <p:cNvGrpSpPr/>
              <p:nvPr/>
            </p:nvGrpSpPr>
            <p:grpSpPr>
              <a:xfrm>
                <a:off x="1584250" y="2571750"/>
                <a:ext cx="4479852" cy="580561"/>
                <a:chOff x="1584250" y="2571750"/>
                <a:chExt cx="4479852" cy="5805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3F4227-C54F-4407-A4D7-1EAA3EF33363}"/>
                    </a:ext>
                  </a:extLst>
                </p:cNvPr>
                <p:cNvSpPr/>
                <p:nvPr/>
              </p:nvSpPr>
              <p:spPr>
                <a:xfrm>
                  <a:off x="1584250" y="2571750"/>
                  <a:ext cx="1119963" cy="574158"/>
                </a:xfrm>
                <a:prstGeom prst="homePlat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Tiếp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nhận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các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đơn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Arrow: Pentagon 2">
                  <a:extLst>
                    <a:ext uri="{FF2B5EF4-FFF2-40B4-BE49-F238E27FC236}">
                      <a16:creationId xmlns:a16="http://schemas.microsoft.com/office/drawing/2014/main" id="{A99ECD21-7DCC-46C3-92DB-05695985B60D}"/>
                    </a:ext>
                  </a:extLst>
                </p:cNvPr>
                <p:cNvSpPr/>
                <p:nvPr/>
              </p:nvSpPr>
              <p:spPr>
                <a:xfrm>
                  <a:off x="2729021" y="2578153"/>
                  <a:ext cx="1119963" cy="574158"/>
                </a:xfrm>
                <a:prstGeom prst="homePlate">
                  <a:avLst/>
                </a:prstGeom>
                <a:solidFill>
                  <a:schemeClr val="tx2">
                    <a:lumMod val="5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bg1"/>
                      </a:solidFill>
                    </a:rPr>
                    <a:t>Lập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kế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hoạch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Arrow: Pentagon 3">
                  <a:extLst>
                    <a:ext uri="{FF2B5EF4-FFF2-40B4-BE49-F238E27FC236}">
                      <a16:creationId xmlns:a16="http://schemas.microsoft.com/office/drawing/2014/main" id="{C446E4D0-0E01-4C05-AD01-8A4A07AE4A49}"/>
                    </a:ext>
                  </a:extLst>
                </p:cNvPr>
                <p:cNvSpPr/>
                <p:nvPr/>
              </p:nvSpPr>
              <p:spPr>
                <a:xfrm>
                  <a:off x="3824176" y="2571750"/>
                  <a:ext cx="1119963" cy="574158"/>
                </a:xfrm>
                <a:prstGeom prst="homePlat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Tính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tổng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thời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gian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Arrow: Pentagon 4">
                  <a:extLst>
                    <a:ext uri="{FF2B5EF4-FFF2-40B4-BE49-F238E27FC236}">
                      <a16:creationId xmlns:a16="http://schemas.microsoft.com/office/drawing/2014/main" id="{4945AF0B-3ED3-4161-A846-51EBBCDAAFFA}"/>
                    </a:ext>
                  </a:extLst>
                </p:cNvPr>
                <p:cNvSpPr/>
                <p:nvPr/>
              </p:nvSpPr>
              <p:spPr>
                <a:xfrm>
                  <a:off x="4944139" y="2571750"/>
                  <a:ext cx="1119963" cy="574158"/>
                </a:xfrm>
                <a:prstGeom prst="homePlate">
                  <a:avLst/>
                </a:prstGeom>
                <a:solidFill>
                  <a:schemeClr val="tx2">
                    <a:lumMod val="50000"/>
                  </a:schemeClr>
                </a:solidFill>
                <a:ln w="12700">
                  <a:solidFill>
                    <a:schemeClr val="bg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bg1"/>
                      </a:solidFill>
                    </a:rPr>
                    <a:t>Tính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tổng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chi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phí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682B2C4B-6ABC-45CE-8F77-A19CDF29A346}"/>
                  </a:ext>
                </a:extLst>
              </p:cNvPr>
              <p:cNvSpPr/>
              <p:nvPr/>
            </p:nvSpPr>
            <p:spPr>
              <a:xfrm>
                <a:off x="6064102" y="2571750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lịch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tối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ưu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89F3C74-5CD9-4872-BC85-EA67B07C4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86" y="2395870"/>
                <a:ext cx="487326" cy="428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F3D22E9-1821-4ADF-873B-0F72364BD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" y="2865232"/>
                <a:ext cx="7513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9D84343-6C51-42FA-A710-B8F7308189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431" y="2906192"/>
                <a:ext cx="439481" cy="460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E31D2A3-5224-4DED-9DBB-1E40F0C1B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4065" y="2858829"/>
                <a:ext cx="5068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48FC74-2B64-48C0-B052-75AD1845C30F}"/>
                </a:ext>
              </a:extLst>
            </p:cNvPr>
            <p:cNvSpPr txBox="1"/>
            <p:nvPr/>
          </p:nvSpPr>
          <p:spPr>
            <a:xfrm>
              <a:off x="7768855" y="2542067"/>
              <a:ext cx="82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trình</a:t>
              </a:r>
              <a:r>
                <a:rPr lang="en-US" sz="1200" dirty="0"/>
                <a:t> </a:t>
              </a:r>
              <a:r>
                <a:rPr lang="en-US" sz="1200" dirty="0" err="1"/>
                <a:t>sản</a:t>
              </a:r>
              <a:r>
                <a:rPr lang="en-US" sz="1200" dirty="0"/>
                <a:t> </a:t>
              </a:r>
              <a:r>
                <a:rPr lang="en-US" sz="1200" dirty="0" err="1"/>
                <a:t>xuất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22EFFE-9192-479F-B061-447BEBF59AE1}"/>
                </a:ext>
              </a:extLst>
            </p:cNvPr>
            <p:cNvSpPr txBox="1"/>
            <p:nvPr/>
          </p:nvSpPr>
          <p:spPr>
            <a:xfrm>
              <a:off x="33667" y="2717725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5DAF65-CB8C-4018-B99A-E7E337D7CE6E}"/>
                </a:ext>
              </a:extLst>
            </p:cNvPr>
            <p:cNvSpPr txBox="1"/>
            <p:nvPr/>
          </p:nvSpPr>
          <p:spPr>
            <a:xfrm>
              <a:off x="326065" y="2235737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7FEEA5-ACBE-4708-9FE1-826EE257E11C}"/>
                </a:ext>
              </a:extLst>
            </p:cNvPr>
            <p:cNvSpPr txBox="1"/>
            <p:nvPr/>
          </p:nvSpPr>
          <p:spPr>
            <a:xfrm>
              <a:off x="258724" y="3223154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9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081423-574A-43EF-B57D-D795ED2FDFB8}"/>
              </a:ext>
            </a:extLst>
          </p:cNvPr>
          <p:cNvGrpSpPr/>
          <p:nvPr/>
        </p:nvGrpSpPr>
        <p:grpSpPr>
          <a:xfrm>
            <a:off x="646813" y="535411"/>
            <a:ext cx="7972647" cy="646331"/>
            <a:chOff x="171892" y="3576323"/>
            <a:chExt cx="7972647" cy="6463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D6E1A6-9998-4F9D-8E1E-E5432C377950}"/>
                </a:ext>
              </a:extLst>
            </p:cNvPr>
            <p:cNvGrpSpPr/>
            <p:nvPr/>
          </p:nvGrpSpPr>
          <p:grpSpPr>
            <a:xfrm>
              <a:off x="1424761" y="3612410"/>
              <a:ext cx="6719778" cy="574158"/>
              <a:chOff x="878958" y="1871331"/>
              <a:chExt cx="6719778" cy="574158"/>
            </a:xfrm>
          </p:grpSpPr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FE70A027-246D-4EEF-B756-D2FB46923823}"/>
                  </a:ext>
                </a:extLst>
              </p:cNvPr>
              <p:cNvSpPr/>
              <p:nvPr/>
            </p:nvSpPr>
            <p:spPr>
              <a:xfrm>
                <a:off x="878958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Tiếp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nhận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đơn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Arrow: Pentagon 3">
                <a:extLst>
                  <a:ext uri="{FF2B5EF4-FFF2-40B4-BE49-F238E27FC236}">
                    <a16:creationId xmlns:a16="http://schemas.microsoft.com/office/drawing/2014/main" id="{B0E9E080-4E94-4366-89DD-E62EB2FCABEC}"/>
                  </a:ext>
                </a:extLst>
              </p:cNvPr>
              <p:cNvSpPr/>
              <p:nvPr/>
            </p:nvSpPr>
            <p:spPr>
              <a:xfrm>
                <a:off x="1998921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Chỉ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định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tài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xế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Arrow: Pentagon 4">
                <a:extLst>
                  <a:ext uri="{FF2B5EF4-FFF2-40B4-BE49-F238E27FC236}">
                    <a16:creationId xmlns:a16="http://schemas.microsoft.com/office/drawing/2014/main" id="{B091C63E-1BA0-460F-9299-2798E40D7482}"/>
                  </a:ext>
                </a:extLst>
              </p:cNvPr>
              <p:cNvSpPr/>
              <p:nvPr/>
            </p:nvSpPr>
            <p:spPr>
              <a:xfrm>
                <a:off x="3118884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xe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093AAD2F-550F-4616-9261-5BDA431C0682}"/>
                  </a:ext>
                </a:extLst>
              </p:cNvPr>
              <p:cNvSpPr/>
              <p:nvPr/>
            </p:nvSpPr>
            <p:spPr>
              <a:xfrm>
                <a:off x="4238847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Tìm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đường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ngắn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nhất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DF67AEFC-4CA7-4C2C-8C19-B23FE9276618}"/>
                  </a:ext>
                </a:extLst>
              </p:cNvPr>
              <p:cNvSpPr/>
              <p:nvPr/>
            </p:nvSpPr>
            <p:spPr>
              <a:xfrm>
                <a:off x="5358810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thời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gian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hoàn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thành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FB291AFE-54A5-4002-892C-03F876C20CE1}"/>
                  </a:ext>
                </a:extLst>
              </p:cNvPr>
              <p:cNvSpPr/>
              <p:nvPr/>
            </p:nvSpPr>
            <p:spPr>
              <a:xfrm>
                <a:off x="6478773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Tính</a:t>
                </a:r>
                <a:r>
                  <a:rPr lang="en-US" sz="1200" dirty="0">
                    <a:solidFill>
                      <a:schemeClr val="bg1"/>
                    </a:solidFill>
                  </a:rPr>
                  <a:t> chi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phí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hoàn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thành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0509FB-7973-42E8-B828-231A86D28304}"/>
                </a:ext>
              </a:extLst>
            </p:cNvPr>
            <p:cNvSpPr txBox="1"/>
            <p:nvPr/>
          </p:nvSpPr>
          <p:spPr>
            <a:xfrm>
              <a:off x="171892" y="3576323"/>
              <a:ext cx="8222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một</a:t>
              </a:r>
              <a:r>
                <a:rPr lang="en-US" sz="1200" dirty="0"/>
                <a:t> </a:t>
              </a:r>
              <a:r>
                <a:rPr lang="en-US" sz="1200" dirty="0" err="1"/>
                <a:t>đơn</a:t>
              </a:r>
              <a:r>
                <a:rPr lang="en-US" sz="1200" dirty="0"/>
                <a:t> </a:t>
              </a:r>
              <a:r>
                <a:rPr lang="en-US" sz="1200" dirty="0" err="1"/>
                <a:t>hàng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FD29AF-D0F5-45C3-9CC1-66D51DF8225E}"/>
                </a:ext>
              </a:extLst>
            </p:cNvPr>
            <p:cNvCxnSpPr>
              <a:cxnSpLocks/>
              <a:stCxn id="9" idx="3"/>
              <a:endCxn id="3" idx="1"/>
            </p:cNvCxnSpPr>
            <p:nvPr/>
          </p:nvCxnSpPr>
          <p:spPr>
            <a:xfrm>
              <a:off x="994143" y="3899489"/>
              <a:ext cx="4306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5D84B0-8E5F-42F8-AF2F-DB1FB5FE6EAE}"/>
              </a:ext>
            </a:extLst>
          </p:cNvPr>
          <p:cNvGrpSpPr/>
          <p:nvPr/>
        </p:nvGrpSpPr>
        <p:grpSpPr>
          <a:xfrm>
            <a:off x="439478" y="2038792"/>
            <a:ext cx="8265044" cy="646331"/>
            <a:chOff x="439478" y="2038792"/>
            <a:chExt cx="8265044" cy="646331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1A9C7270-C9FE-431B-B3CF-04431278A4C7}"/>
                </a:ext>
              </a:extLst>
            </p:cNvPr>
            <p:cNvSpPr/>
            <p:nvPr/>
          </p:nvSpPr>
          <p:spPr>
            <a:xfrm>
              <a:off x="1711840" y="2068475"/>
              <a:ext cx="1119963" cy="574158"/>
            </a:xfrm>
            <a:prstGeom prst="homePlat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Tiếp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nhận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các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đơn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5958F033-7BD6-4FB0-AF1F-43A9D8602307}"/>
                </a:ext>
              </a:extLst>
            </p:cNvPr>
            <p:cNvSpPr/>
            <p:nvPr/>
          </p:nvSpPr>
          <p:spPr>
            <a:xfrm>
              <a:off x="2831803" y="2068475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Lập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kế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hoạch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E01E523C-E1B9-4B3F-89E7-44FDE6B0BC1D}"/>
                </a:ext>
              </a:extLst>
            </p:cNvPr>
            <p:cNvSpPr/>
            <p:nvPr/>
          </p:nvSpPr>
          <p:spPr>
            <a:xfrm>
              <a:off x="3951766" y="2068475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Tính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tổng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thời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gian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BD847E11-3048-470A-8C67-C66D5956F4C7}"/>
                </a:ext>
              </a:extLst>
            </p:cNvPr>
            <p:cNvSpPr/>
            <p:nvPr/>
          </p:nvSpPr>
          <p:spPr>
            <a:xfrm>
              <a:off x="5071729" y="2068475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Tính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tổng</a:t>
              </a:r>
              <a:r>
                <a:rPr lang="en-US" sz="1200" dirty="0">
                  <a:solidFill>
                    <a:schemeClr val="bg1"/>
                  </a:solidFill>
                </a:rPr>
                <a:t> chi </a:t>
              </a:r>
              <a:r>
                <a:rPr lang="en-US" sz="1200" dirty="0" err="1">
                  <a:solidFill>
                    <a:schemeClr val="bg1"/>
                  </a:solidFill>
                </a:rPr>
                <a:t>phí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5154F7E-6B1C-4E67-923D-99A49F8349E3}"/>
                </a:ext>
              </a:extLst>
            </p:cNvPr>
            <p:cNvSpPr/>
            <p:nvPr/>
          </p:nvSpPr>
          <p:spPr>
            <a:xfrm>
              <a:off x="6191692" y="2068475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Chọn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lịch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tối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ưu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8CCA67-F7C0-4C72-912D-A45A1878C391}"/>
                </a:ext>
              </a:extLst>
            </p:cNvPr>
            <p:cNvCxnSpPr>
              <a:cxnSpLocks/>
            </p:cNvCxnSpPr>
            <p:nvPr/>
          </p:nvCxnSpPr>
          <p:spPr>
            <a:xfrm>
              <a:off x="7311655" y="2355554"/>
              <a:ext cx="506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99861F-149F-4A4E-B3C5-CF56B828ED88}"/>
                </a:ext>
              </a:extLst>
            </p:cNvPr>
            <p:cNvSpPr txBox="1"/>
            <p:nvPr/>
          </p:nvSpPr>
          <p:spPr>
            <a:xfrm>
              <a:off x="7882271" y="2131125"/>
              <a:ext cx="822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trình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994AE7-244B-474B-B618-6508952F3629}"/>
                </a:ext>
              </a:extLst>
            </p:cNvPr>
            <p:cNvSpPr txBox="1"/>
            <p:nvPr/>
          </p:nvSpPr>
          <p:spPr>
            <a:xfrm>
              <a:off x="439478" y="2038792"/>
              <a:ext cx="82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sản</a:t>
              </a:r>
              <a:r>
                <a:rPr lang="en-US" sz="1200" dirty="0"/>
                <a:t> </a:t>
              </a:r>
              <a:r>
                <a:rPr lang="en-US" sz="1200" dirty="0" err="1"/>
                <a:t>xuất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4DC243-B4EE-4978-A12B-A9E90DB023E4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261729" y="2361958"/>
              <a:ext cx="430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28E1575-F7E9-4F80-AC4D-00387A26DF8B}"/>
              </a:ext>
            </a:extLst>
          </p:cNvPr>
          <p:cNvSpPr/>
          <p:nvPr/>
        </p:nvSpPr>
        <p:spPr>
          <a:xfrm>
            <a:off x="3193310" y="3566337"/>
            <a:ext cx="1119963" cy="574158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lịch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xuất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1F568A15-9D10-484D-B259-23D80957A78A}"/>
              </a:ext>
            </a:extLst>
          </p:cNvPr>
          <p:cNvSpPr/>
          <p:nvPr/>
        </p:nvSpPr>
        <p:spPr>
          <a:xfrm>
            <a:off x="4313273" y="3565453"/>
            <a:ext cx="1119963" cy="57415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Tính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lịch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vận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chuyển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9C8624-CB8D-4E1F-8963-0DFEC73FEC30}"/>
              </a:ext>
            </a:extLst>
          </p:cNvPr>
          <p:cNvSpPr txBox="1"/>
          <p:nvPr/>
        </p:nvSpPr>
        <p:spPr>
          <a:xfrm>
            <a:off x="1592221" y="3716301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55CA4-7886-4A05-82B4-0BD00F502B24}"/>
              </a:ext>
            </a:extLst>
          </p:cNvPr>
          <p:cNvSpPr txBox="1"/>
          <p:nvPr/>
        </p:nvSpPr>
        <p:spPr>
          <a:xfrm>
            <a:off x="1884619" y="3234313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8F50F8-17C4-4227-BE0B-3F6E155DEF06}"/>
              </a:ext>
            </a:extLst>
          </p:cNvPr>
          <p:cNvSpPr txBox="1"/>
          <p:nvPr/>
        </p:nvSpPr>
        <p:spPr>
          <a:xfrm>
            <a:off x="1817278" y="4221730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B4EF45-0E03-4240-A678-5C4C49500EC5}"/>
              </a:ext>
            </a:extLst>
          </p:cNvPr>
          <p:cNvCxnSpPr>
            <a:cxnSpLocks/>
          </p:cNvCxnSpPr>
          <p:nvPr/>
        </p:nvCxnSpPr>
        <p:spPr>
          <a:xfrm>
            <a:off x="2588140" y="3388001"/>
            <a:ext cx="487326" cy="42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8B95FF-605A-483C-B98B-3711D2A99281}"/>
              </a:ext>
            </a:extLst>
          </p:cNvPr>
          <p:cNvCxnSpPr>
            <a:cxnSpLocks/>
          </p:cNvCxnSpPr>
          <p:nvPr/>
        </p:nvCxnSpPr>
        <p:spPr>
          <a:xfrm>
            <a:off x="2324098" y="3857363"/>
            <a:ext cx="75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F14BC3-95A8-4FD1-98D0-F4DECD0C9652}"/>
              </a:ext>
            </a:extLst>
          </p:cNvPr>
          <p:cNvCxnSpPr>
            <a:cxnSpLocks/>
          </p:cNvCxnSpPr>
          <p:nvPr/>
        </p:nvCxnSpPr>
        <p:spPr>
          <a:xfrm flipV="1">
            <a:off x="2635985" y="3898323"/>
            <a:ext cx="439481" cy="46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5F6492-057C-4B4C-AC3B-05E539D899CE}"/>
              </a:ext>
            </a:extLst>
          </p:cNvPr>
          <p:cNvCxnSpPr>
            <a:cxnSpLocks/>
          </p:cNvCxnSpPr>
          <p:nvPr/>
        </p:nvCxnSpPr>
        <p:spPr>
          <a:xfrm>
            <a:off x="5433236" y="3857363"/>
            <a:ext cx="506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6E8073-265B-4B04-A26B-CCAD6ED7A31C}"/>
              </a:ext>
            </a:extLst>
          </p:cNvPr>
          <p:cNvSpPr txBox="1"/>
          <p:nvPr/>
        </p:nvSpPr>
        <p:spPr>
          <a:xfrm>
            <a:off x="6003852" y="3632934"/>
            <a:ext cx="82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Lịch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ưu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74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6B1196-1CE6-4741-A957-8DE619D15233}"/>
              </a:ext>
            </a:extLst>
          </p:cNvPr>
          <p:cNvSpPr/>
          <p:nvPr/>
        </p:nvSpPr>
        <p:spPr>
          <a:xfrm>
            <a:off x="3796929" y="394456"/>
            <a:ext cx="3180908" cy="4106693"/>
          </a:xfrm>
          <a:prstGeom prst="rect">
            <a:avLst/>
          </a:prstGeom>
          <a:ln w="9525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403150" y="2527002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material suppliers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65E113-D0E6-4849-84BE-36272A3EF0BB}"/>
              </a:ext>
            </a:extLst>
          </p:cNvPr>
          <p:cNvSpPr/>
          <p:nvPr/>
        </p:nvSpPr>
        <p:spPr>
          <a:xfrm>
            <a:off x="2358435" y="2537634"/>
            <a:ext cx="1180216" cy="5847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Manufactures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828067" y="2541180"/>
            <a:ext cx="1084521" cy="5954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Inventory</a:t>
            </a:r>
          </a:p>
          <a:p>
            <a:pPr algn="ctr"/>
            <a:r>
              <a:rPr lang="en-US" sz="1100" dirty="0"/>
              <a:t>/Warehouse &amp; Distributors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7332920" y="1760115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Independent retailers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87671" y="2824714"/>
            <a:ext cx="870764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DDD4BD-98D6-4D14-9A92-6674410DEEC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38651" y="2830030"/>
            <a:ext cx="1281221" cy="2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912588" y="2057827"/>
            <a:ext cx="1420332" cy="77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F08A6D19-83AF-4339-82FB-B967C1F1E0DA}"/>
              </a:ext>
            </a:extLst>
          </p:cNvPr>
          <p:cNvSpPr/>
          <p:nvPr/>
        </p:nvSpPr>
        <p:spPr>
          <a:xfrm>
            <a:off x="4723837" y="3795692"/>
            <a:ext cx="1968472" cy="87718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Transportation cost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78842B-3DFF-476B-A11B-11867854A9CC}"/>
              </a:ext>
            </a:extLst>
          </p:cNvPr>
          <p:cNvCxnSpPr>
            <a:cxnSpLocks/>
          </p:cNvCxnSpPr>
          <p:nvPr/>
        </p:nvCxnSpPr>
        <p:spPr>
          <a:xfrm flipV="1">
            <a:off x="5813350" y="2447803"/>
            <a:ext cx="809404" cy="141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332920" y="3418365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52D836-B817-4B48-998D-BD4EA9E7C1E4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5912588" y="2838892"/>
            <a:ext cx="1420332" cy="87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EF91AD-2F48-40BE-BC94-69805449EBC0}"/>
              </a:ext>
            </a:extLst>
          </p:cNvPr>
          <p:cNvCxnSpPr>
            <a:cxnSpLocks/>
          </p:cNvCxnSpPr>
          <p:nvPr/>
        </p:nvCxnSpPr>
        <p:spPr>
          <a:xfrm flipV="1">
            <a:off x="5912588" y="3216220"/>
            <a:ext cx="620455" cy="5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DF67A927-6C09-47A5-861A-EF56A635E297}"/>
              </a:ext>
            </a:extLst>
          </p:cNvPr>
          <p:cNvSpPr/>
          <p:nvPr/>
        </p:nvSpPr>
        <p:spPr>
          <a:xfrm>
            <a:off x="5077266" y="1267294"/>
            <a:ext cx="1615041" cy="595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Inventory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62ED6E-601E-48C1-BD8D-4FC8FFF3D08B}"/>
              </a:ext>
            </a:extLst>
          </p:cNvPr>
          <p:cNvCxnSpPr>
            <a:cxnSpLocks/>
            <a:stCxn id="28" idx="1"/>
            <a:endCxn id="4" idx="0"/>
          </p:cNvCxnSpPr>
          <p:nvPr/>
        </p:nvCxnSpPr>
        <p:spPr>
          <a:xfrm flipH="1">
            <a:off x="5370328" y="1862084"/>
            <a:ext cx="514459" cy="67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Cloud 40">
            <a:extLst>
              <a:ext uri="{FF2B5EF4-FFF2-40B4-BE49-F238E27FC236}">
                <a16:creationId xmlns:a16="http://schemas.microsoft.com/office/drawing/2014/main" id="{61E03F62-21ED-4D38-A460-7EA4A3A74FBA}"/>
              </a:ext>
            </a:extLst>
          </p:cNvPr>
          <p:cNvSpPr/>
          <p:nvPr/>
        </p:nvSpPr>
        <p:spPr>
          <a:xfrm>
            <a:off x="3914551" y="794331"/>
            <a:ext cx="1618570" cy="595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2A71E3-1313-4D6E-B777-A37BF462994E}"/>
              </a:ext>
            </a:extLst>
          </p:cNvPr>
          <p:cNvCxnSpPr>
            <a:cxnSpLocks/>
            <a:stCxn id="41" idx="1"/>
            <a:endCxn id="4" idx="0"/>
          </p:cNvCxnSpPr>
          <p:nvPr/>
        </p:nvCxnSpPr>
        <p:spPr>
          <a:xfrm>
            <a:off x="4723836" y="1389121"/>
            <a:ext cx="646492" cy="115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715FD754-DE56-44AD-B0F5-04D0B95F6A43}"/>
              </a:ext>
            </a:extLst>
          </p:cNvPr>
          <p:cNvSpPr/>
          <p:nvPr/>
        </p:nvSpPr>
        <p:spPr>
          <a:xfrm>
            <a:off x="2341569" y="1806865"/>
            <a:ext cx="1275887" cy="29771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BDD2A9-9DB6-4ACF-A2E4-1760BDEEFA98}"/>
              </a:ext>
            </a:extLst>
          </p:cNvPr>
          <p:cNvCxnSpPr>
            <a:cxnSpLocks/>
            <a:stCxn id="25" idx="1"/>
            <a:endCxn id="3" idx="0"/>
          </p:cNvCxnSpPr>
          <p:nvPr/>
        </p:nvCxnSpPr>
        <p:spPr>
          <a:xfrm flipH="1">
            <a:off x="2948543" y="2104260"/>
            <a:ext cx="30970" cy="4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BADD7B02-CF48-48EE-AD39-3EF783BB7935}"/>
              </a:ext>
            </a:extLst>
          </p:cNvPr>
          <p:cNvSpPr/>
          <p:nvPr/>
        </p:nvSpPr>
        <p:spPr>
          <a:xfrm>
            <a:off x="342985" y="1806865"/>
            <a:ext cx="1275887" cy="29771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1E96AC-C26A-4067-84F5-8AC28E1B3F3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49959" y="2104260"/>
            <a:ext cx="30970" cy="4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8081" y="2630294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701784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43123" y="1903999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7622" y="2247149"/>
            <a:ext cx="0" cy="38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06758" y="2061043"/>
            <a:ext cx="8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8081" y="559211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184718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7622" y="932009"/>
            <a:ext cx="0" cy="2527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557516"/>
            <a:ext cx="0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1874351"/>
            <a:ext cx="1084520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263603" y="1874350"/>
            <a:ext cx="804973" cy="372799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389882" y="2060750"/>
            <a:ext cx="87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3068576" y="2060750"/>
            <a:ext cx="1633208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78097" y="2061043"/>
            <a:ext cx="8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858A1-6572-4B2A-947E-7B476852554B}"/>
              </a:ext>
            </a:extLst>
          </p:cNvPr>
          <p:cNvGrpSpPr/>
          <p:nvPr/>
        </p:nvGrpSpPr>
        <p:grpSpPr>
          <a:xfrm>
            <a:off x="2278619" y="176289"/>
            <a:ext cx="3530010" cy="1652011"/>
            <a:chOff x="2657697" y="1793806"/>
            <a:chExt cx="3530010" cy="1652011"/>
          </a:xfrm>
        </p:grpSpPr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4C0B7DCE-3430-40D4-9D5D-04FF3E2504AA}"/>
                </a:ext>
              </a:extLst>
            </p:cNvPr>
            <p:cNvSpPr/>
            <p:nvPr/>
          </p:nvSpPr>
          <p:spPr>
            <a:xfrm>
              <a:off x="5246275" y="2076976"/>
              <a:ext cx="262269" cy="125950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05138B7-35BF-407E-8AAC-3532D46FFE81}"/>
                </a:ext>
              </a:extLst>
            </p:cNvPr>
            <p:cNvSpPr/>
            <p:nvPr/>
          </p:nvSpPr>
          <p:spPr>
            <a:xfrm rot="19330772">
              <a:off x="4632330" y="2173408"/>
              <a:ext cx="262269" cy="127240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657697" y="1793806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E4819A-EB93-4266-89AF-D3B263CE34EC}"/>
                </a:ext>
              </a:extLst>
            </p:cNvPr>
            <p:cNvSpPr/>
            <p:nvPr/>
          </p:nvSpPr>
          <p:spPr>
            <a:xfrm>
              <a:off x="3801922" y="1949238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5B02D-0FE2-4556-827B-FD9BFE777510}"/>
                </a:ext>
              </a:extLst>
            </p:cNvPr>
            <p:cNvSpPr/>
            <p:nvPr/>
          </p:nvSpPr>
          <p:spPr>
            <a:xfrm>
              <a:off x="5025438" y="1928461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BF59ABAA-F102-401B-8F11-F90460BF1B44}"/>
              </a:ext>
            </a:extLst>
          </p:cNvPr>
          <p:cNvSpPr/>
          <p:nvPr/>
        </p:nvSpPr>
        <p:spPr>
          <a:xfrm rot="10800000">
            <a:off x="4869310" y="2419775"/>
            <a:ext cx="262269" cy="11005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C505C3F-C8DB-426F-B00D-EE9CA8838C89}"/>
              </a:ext>
            </a:extLst>
          </p:cNvPr>
          <p:cNvSpPr/>
          <p:nvPr/>
        </p:nvSpPr>
        <p:spPr>
          <a:xfrm rot="13352690">
            <a:off x="4250329" y="2229350"/>
            <a:ext cx="262269" cy="10547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0368" y="3082750"/>
            <a:ext cx="3530010" cy="609046"/>
            <a:chOff x="2936779" y="2889418"/>
            <a:chExt cx="3530010" cy="60904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2936779" y="2889418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138285" y="3074239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303562" y="3066435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8D409804-C6D9-4A75-A5B3-B7D4A0AF62FD}"/>
              </a:ext>
            </a:extLst>
          </p:cNvPr>
          <p:cNvSpPr/>
          <p:nvPr/>
        </p:nvSpPr>
        <p:spPr>
          <a:xfrm>
            <a:off x="5502210" y="785335"/>
            <a:ext cx="1818730" cy="7228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8EB04-3B54-45CB-9A77-F42972213D5D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5506758" y="1507376"/>
            <a:ext cx="904817" cy="5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B5933327-9730-45B8-801D-A6B84D75AF31}"/>
              </a:ext>
            </a:extLst>
          </p:cNvPr>
          <p:cNvSpPr/>
          <p:nvPr/>
        </p:nvSpPr>
        <p:spPr>
          <a:xfrm>
            <a:off x="5680378" y="2571750"/>
            <a:ext cx="1618570" cy="59542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2FF5-08F1-4304-A961-827A9C1F02A1}"/>
              </a:ext>
            </a:extLst>
          </p:cNvPr>
          <p:cNvCxnSpPr>
            <a:cxnSpLocks/>
            <a:stCxn id="35" idx="3"/>
            <a:endCxn id="4" idx="3"/>
          </p:cNvCxnSpPr>
          <p:nvPr/>
        </p:nvCxnSpPr>
        <p:spPr>
          <a:xfrm flipH="1" flipV="1">
            <a:off x="5506758" y="2061043"/>
            <a:ext cx="982905" cy="5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AFAD8BD-8865-4B88-8CE6-932D1C4F8480}"/>
              </a:ext>
            </a:extLst>
          </p:cNvPr>
          <p:cNvSpPr/>
          <p:nvPr/>
        </p:nvSpPr>
        <p:spPr>
          <a:xfrm>
            <a:off x="1821744" y="1276054"/>
            <a:ext cx="1275887" cy="297712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6A078-69B2-4979-A94C-11D4CB1FA482}"/>
              </a:ext>
            </a:extLst>
          </p:cNvPr>
          <p:cNvCxnSpPr>
            <a:cxnSpLocks/>
            <a:stCxn id="40" idx="1"/>
            <a:endCxn id="87" idx="0"/>
          </p:cNvCxnSpPr>
          <p:nvPr/>
        </p:nvCxnSpPr>
        <p:spPr>
          <a:xfrm>
            <a:off x="2459688" y="1573449"/>
            <a:ext cx="206402" cy="3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7114DA-89ED-4C3B-B94E-836F8CE4D0CC}"/>
              </a:ext>
            </a:extLst>
          </p:cNvPr>
          <p:cNvCxnSpPr>
            <a:cxnSpLocks/>
            <a:stCxn id="40" idx="1"/>
            <a:endCxn id="77" idx="3"/>
          </p:cNvCxnSpPr>
          <p:nvPr/>
        </p:nvCxnSpPr>
        <p:spPr>
          <a:xfrm flipH="1">
            <a:off x="1389882" y="1573449"/>
            <a:ext cx="1069806" cy="48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01AC2-5CBE-49F1-8747-77F68A78A82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flipH="1">
            <a:off x="1337163" y="1573449"/>
            <a:ext cx="1122525" cy="1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340BC-42B3-47C0-8C5A-D503EF1EBA0B}"/>
              </a:ext>
            </a:extLst>
          </p:cNvPr>
          <p:cNvCxnSpPr>
            <a:cxnSpLocks/>
            <a:stCxn id="40" idx="3"/>
            <a:endCxn id="37" idx="3"/>
          </p:cNvCxnSpPr>
          <p:nvPr/>
        </p:nvCxnSpPr>
        <p:spPr>
          <a:xfrm flipH="1" flipV="1">
            <a:off x="1337163" y="745610"/>
            <a:ext cx="1122525" cy="54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1152EC-D7AE-41C4-9369-3C73A11E3776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flipH="1" flipV="1">
            <a:off x="1337163" y="1371117"/>
            <a:ext cx="488539" cy="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74828"/>
      </p:ext>
    </p:extLst>
  </p:cSld>
  <p:clrMapOvr>
    <a:masterClrMapping/>
  </p:clrMapOvr>
</p:sld>
</file>

<file path=ppt/theme/theme1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</TotalTime>
  <Words>1435</Words>
  <Application>Microsoft Office PowerPoint</Application>
  <PresentationFormat>On-screen Show (16:9)</PresentationFormat>
  <Paragraphs>574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Fira Sans Condensed Medium</vt:lpstr>
      <vt:lpstr>Times New Roman</vt:lpstr>
      <vt:lpstr>Fira Sans Extra Condensed Medium</vt:lpstr>
      <vt:lpstr>Squada One</vt:lpstr>
      <vt:lpstr>Roboto Slab Regular</vt:lpstr>
      <vt:lpstr>Arial</vt:lpstr>
      <vt:lpstr>Bahnschrift</vt:lpstr>
      <vt:lpstr>Fira Sans Extra Condensed Light</vt:lpstr>
      <vt:lpstr>Insurance Pitch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SCHEDULING  &amp; VEHICLE ROUTING PROBLEM</dc:title>
  <cp:lastModifiedBy>Nguyen Thi Hong 20176679</cp:lastModifiedBy>
  <cp:revision>116</cp:revision>
  <dcterms:modified xsi:type="dcterms:W3CDTF">2021-10-25T11:29:40Z</dcterms:modified>
</cp:coreProperties>
</file>