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verage" panose="020B0604020202020204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Playfair Display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ồng Anh Nguyễ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20929D-2B7D-4979-9872-401E8F0E3DA6}">
  <a:tblStyle styleId="{FF20929D-2B7D-4979-9872-401E8F0E3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00" autoAdjust="0"/>
  </p:normalViewPr>
  <p:slideViewPr>
    <p:cSldViewPr snapToGrid="0">
      <p:cViewPr varScale="1">
        <p:scale>
          <a:sx n="84" d="100"/>
          <a:sy n="84" d="100"/>
        </p:scale>
        <p:origin x="7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0-08T10:21:29.580" idx="1">
    <p:pos x="196" y="246"/>
    <p:text>Abivin vRoute
User friendly.
Little consideration for practical constraints like resource abilities
Use optimization algorithms to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30T10:58:15.602" idx="2">
    <p:pos x="196" y="246"/>
    <p:text>Mô tả chi tiết khách hàng:
Nghề nghiệp
Thu nhập
Tâm lý
Hành vi
Kỳ vọng về số lượng khách hàng và market size. Vision of success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d84076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d84076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9fb7772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f9fb7772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28e84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28e84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f9fb7772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f9fb7772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9fb7772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f9fb7772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f9fb7772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f9fb7772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Selling point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State-of-the-art optimization algorithm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Inclusion of multiple internal constraints (employee, machine, vehicle abilities)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Inclusion of time constraints from customers.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Intuitive / User-friendly interface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Customizable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9fb7772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9fb7772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9fb7772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f9fb7772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9fb7772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f9fb7772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6c1388d4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6c1388d4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f9fb7772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f9fb7772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4 câu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79bc76b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79bc76b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c1388d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c1388d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c1388d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c1388d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6c1388d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6c1388d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f9fb7772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f9fb7772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f9fb7772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f9fb7772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f9fb777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f9fb777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f9fb7772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f9fb7772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d840768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5d840768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d840768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d840768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Two most costly logistics operations: transportation and warehouse</a:t>
            </a: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High logistics costs, especially in transportation, handling and warehouse </a:t>
            </a: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⇔ smaller profit margins for companies / corporations. </a:t>
            </a: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→ Need to lower costs for transportation, handling and warehouse to increase profit margins</a:t>
            </a: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→ Focus on warehouse/inventory and distributor.</a:t>
            </a: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ec3538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1ec3538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9bc76b5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9bc76b5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Difficulty: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500"/>
              <a:buFont typeface="Average"/>
              <a:buChar char="+"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Obsolete facilities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500"/>
              <a:buFont typeface="Average"/>
              <a:buChar char="+"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Asynchronized devices, machines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500"/>
              <a:buFont typeface="Average"/>
              <a:buChar char="+"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Upgrading existing facilities is challenging due to high budget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500"/>
              <a:buFont typeface="Average"/>
              <a:buChar char="+"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Limited logistics services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1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9bc76b5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9bc76b5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Different orders has different requirements, the most notable is the deadline assigned by the customer. 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In order to find balance between customer’s time requirements and total costs, companies can design suitable schedules as scheduling can: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Assign suitable time slots to orders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Assign employees to work on order that are experienced enough and does not need higher pay.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→ Reducing the cost for labor can help reduce the total costs.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ock.com/save-time-and-money-by-having-your-carriers-book-onlin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misi.edu.my/modules/document/file.php/MSCMPT129/Reading%20material%20for%20DFC/Understanding_Warehouse_Costs_and_Risks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ansportgeography.org/contents/chapter3/transport-costs/transport-costs-fixed-operat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misi.edu.my/modules/document/file.php/MSCMPT129/Reading%20material%20for%20DFC/Understanding_Warehouse_Costs_and_Risk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ansportgeography.org/contents/chapter3/transport-costs/transport-costs-fixed-opera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 SCHEDULING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TECHFEST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BUSINESS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Solution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2700350"/>
            <a:ext cx="39999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each component, this solution can:</a:t>
            </a:r>
            <a:endParaRPr dirty="0"/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Warehouse: </a:t>
            </a:r>
            <a:endParaRPr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dirty="0"/>
              <a:t>Optimize operation cost: labor wage</a:t>
            </a:r>
            <a:endParaRPr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dirty="0"/>
              <a:t>Optimize total processing time </a:t>
            </a:r>
            <a:endParaRPr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Distributor</a:t>
            </a:r>
            <a:endParaRPr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dirty="0"/>
              <a:t>Optimize vehicular costs: fuel</a:t>
            </a:r>
            <a:endParaRPr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dirty="0"/>
              <a:t>Optimize total transportation time and distance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572000" y="2700350"/>
            <a:ext cx="44946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combination of the two component can: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Synchronize important links in the supply chain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frozen time between inventory process and transportation process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storage cost through pure planning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64100" y="964125"/>
            <a:ext cx="8215500" cy="21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web-based application that offer scheduling plans for both warehouse handling and transportation that:</a:t>
            </a:r>
            <a:endParaRPr/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Ensure quality of order</a:t>
            </a:r>
            <a:endParaRPr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Assign tasks efficiently for employees. One task at a time for each employee</a:t>
            </a:r>
            <a:endParaRPr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Care for customer’s working time frame.</a:t>
            </a:r>
            <a:endParaRPr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Include penalty for late arrival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PRODUCT / SERVICE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customer find the optimal scheduling scheme for inventory / transportation processes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 b="1"/>
              <a:t>Minimize operation costs and total duration.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services: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Scheduling for warehouse handling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Scheduling for transportation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Resource ability (employees, machine, vehicles)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Customers’ time window 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75" y="1269750"/>
            <a:ext cx="3013099" cy="26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description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35962"/>
            <a:ext cx="4123200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775" y="1035950"/>
            <a:ext cx="4995221" cy="35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MARKET OVERVIEW AND COMPETITORS</a:t>
            </a:r>
            <a:endParaRPr/>
          </a:p>
        </p:txBody>
      </p:sp>
      <p:graphicFrame>
        <p:nvGraphicFramePr>
          <p:cNvPr id="146" name="Google Shape;146;p25"/>
          <p:cNvGraphicFramePr/>
          <p:nvPr>
            <p:extLst>
              <p:ext uri="{D42A27DB-BD31-4B8C-83A1-F6EECF244321}">
                <p14:modId xmlns:p14="http://schemas.microsoft.com/office/powerpoint/2010/main" val="2408014034"/>
              </p:ext>
            </p:extLst>
          </p:nvPr>
        </p:nvGraphicFramePr>
        <p:xfrm>
          <a:off x="101388" y="1860165"/>
          <a:ext cx="8941225" cy="2333175"/>
        </p:xfrm>
        <a:graphic>
          <a:graphicData uri="http://schemas.openxmlformats.org/drawingml/2006/table">
            <a:tbl>
              <a:tblPr>
                <a:noFill/>
                <a:tableStyleId>{FF20929D-2B7D-4979-9872-401E8F0E3DA6}</a:tableStyleId>
              </a:tblPr>
              <a:tblGrid>
                <a:gridCol w="12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Strength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Weakness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How it reduces costs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Processing phase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Opendock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</a:rPr>
                        <a:t>Lets employee schedule online independently</a:t>
                      </a:r>
                      <a:endParaRPr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No automatic recommendation for scheduling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Online schedule booking instead of working at company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Transportation phase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Routing OR-Tools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Opensource, suitable for application development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Require professional background to implement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</a:rPr>
                        <a:t>Calculate shortest paths to reach destination</a:t>
                      </a:r>
                      <a:endParaRPr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TARGET CUSTOMERS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to medium transportation company / inventory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scheduling approach in order processing and/or transportation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Lackluster solutions in processing and / or transportation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COMPETITIVE ADVANTAGE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dirty="0"/>
              <a:t>State-of-the-art genetic algorithm</a:t>
            </a:r>
          </a:p>
          <a:p>
            <a:pPr marL="285750" indent="-285750"/>
            <a:r>
              <a:rPr lang="en-US" dirty="0"/>
              <a:t>Optimize cost and time duration for two important links in the supply chain: warehouse and transportation</a:t>
            </a:r>
          </a:p>
          <a:p>
            <a:pPr marL="285750" indent="-285750"/>
            <a:r>
              <a:rPr lang="en-US" dirty="0"/>
              <a:t>Calculate based on employees’ wage and experience for order processing phase in the warehouse</a:t>
            </a:r>
          </a:p>
          <a:p>
            <a:pPr marL="285750" indent="-285750"/>
            <a:r>
              <a:rPr lang="en-US" dirty="0"/>
              <a:t>Calculate based on the vehicle fleet’s abilities for transportation phase</a:t>
            </a:r>
          </a:p>
          <a:p>
            <a:pPr marL="285750" indent="-285750"/>
            <a:r>
              <a:rPr lang="en-US" dirty="0"/>
              <a:t>Care for customer’s working time frame</a:t>
            </a:r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CURRENT BUSINESS STAGE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under construction: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Formulate idea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 core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Design UI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BUDGET AND/OR FINANCIAL STATUS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số tiền đầu tư dự án đã nhận được tới thời điểm hiện tại ? 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Kế hoạch gọi vốn và sử dụng nguồn vốn (dự kiến) 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Kết quả kinh doanh hiện tại. Tình hình doanh thu và doanh số ? Fetus project, has not deployed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10. PRODUCT IMAGE - Warehouse: View pending orders</a:t>
            </a:r>
            <a:endParaRPr sz="2000"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244475" y="1182338"/>
            <a:ext cx="16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95" y="1084522"/>
            <a:ext cx="7984610" cy="3889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10. PRODUCT IMAGE - Warehouse: View calculated schedules</a:t>
            </a:r>
            <a:endParaRPr sz="2000"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244475" y="1182338"/>
            <a:ext cx="16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98" y="921488"/>
            <a:ext cx="8140032" cy="401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 </a:t>
            </a:r>
            <a:endParaRPr sz="2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DX Scheduling is a web-based solution provider that helps mitigate the boredom of manual scheduling.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It provides companies with optimized scheduling plans for their order processing in warehouses and order transportation.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Making use of state-of-the-art genetic algorithms, DX Scheduling aims at reducing the total costs and durations for companies, thus helps grow the profit margin.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It takes companies’ resources (employees, vehicles, equipments) into consideration to produce the most optimized scheduling plans that will surely satisfy customers. 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10. PRODUCT IMAGE - Warehouse: View detailed schedule</a:t>
            </a:r>
            <a:endParaRPr sz="2000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244475" y="1182338"/>
            <a:ext cx="16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49" y="1017450"/>
            <a:ext cx="8157830" cy="39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10. PRODUCT IMAGE - Transportation: View journeys</a:t>
            </a:r>
            <a:endParaRPr sz="2000"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244475" y="1182338"/>
            <a:ext cx="16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625" y="1059500"/>
            <a:ext cx="6132150" cy="39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10. PRODUCT IMAGE - Transportation: Compare journeys</a:t>
            </a:r>
            <a:endParaRPr sz="2000"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244475" y="1182338"/>
            <a:ext cx="16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368" y="952963"/>
            <a:ext cx="5024625" cy="40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10. PRODUCT IMAGE - Transportation: View journey on map</a:t>
            </a:r>
            <a:endParaRPr sz="2000"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244475" y="1182338"/>
            <a:ext cx="16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32" y="1017450"/>
            <a:ext cx="7089793" cy="398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BUSINESS LICENSE SCAN / PHOTO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COMPANY CONTACT</a:t>
            </a:r>
            <a:endParaRPr/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614925" y="1643650"/>
          <a:ext cx="7914150" cy="3131400"/>
        </p:xfrm>
        <a:graphic>
          <a:graphicData uri="http://schemas.openxmlformats.org/drawingml/2006/table">
            <a:tbl>
              <a:tblPr>
                <a:noFill/>
                <a:tableStyleId>{FF20929D-2B7D-4979-9872-401E8F0E3DA6}</a:tableStyleId>
              </a:tblPr>
              <a:tblGrid>
                <a:gridCol w="39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</a:rPr>
                        <a:t>Full name: </a:t>
                      </a:r>
                      <a:endParaRPr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Company: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Email: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Position: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Phone number: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Website: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Address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</a:rPr>
                        <a:t>Facebook fanpage: </a:t>
                      </a:r>
                      <a:endParaRPr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1148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PROJECT’S NAME &amp; COMPETITION TRACKS 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609059"/>
            <a:ext cx="8520600" cy="2959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Project’s name: ??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Competition tracks: Innovative Business Model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40816" y="17161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 CORE TEAM MEMBERS PROFILE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46C28-C992-4CD7-8756-EE3E46D9C122}"/>
              </a:ext>
            </a:extLst>
          </p:cNvPr>
          <p:cNvSpPr txBox="1"/>
          <p:nvPr/>
        </p:nvSpPr>
        <p:spPr>
          <a:xfrm>
            <a:off x="701748" y="2736112"/>
            <a:ext cx="164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Dr. Vu Thi Huong </a:t>
            </a:r>
            <a:r>
              <a:rPr lang="en-US" sz="1000" dirty="0" err="1"/>
              <a:t>Giang</a:t>
            </a:r>
            <a:endParaRPr lang="en-US" sz="1000" dirty="0"/>
          </a:p>
          <a:p>
            <a:pPr algn="ctr"/>
            <a:r>
              <a:rPr lang="en-US" sz="1000" dirty="0"/>
              <a:t>Team lead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2DF2CE-2FE9-4DFF-9284-88683D33DC34}"/>
              </a:ext>
            </a:extLst>
          </p:cNvPr>
          <p:cNvCxnSpPr/>
          <p:nvPr/>
        </p:nvCxnSpPr>
        <p:spPr>
          <a:xfrm>
            <a:off x="694660" y="3125972"/>
            <a:ext cx="16586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59D231-165D-40F8-8624-95FCB6C04CF3}"/>
              </a:ext>
            </a:extLst>
          </p:cNvPr>
          <p:cNvSpPr txBox="1"/>
          <p:nvPr/>
        </p:nvSpPr>
        <p:spPr>
          <a:xfrm>
            <a:off x="549347" y="3249083"/>
            <a:ext cx="1949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Lecturer at </a:t>
            </a:r>
          </a:p>
          <a:p>
            <a:pPr algn="ctr"/>
            <a:r>
              <a:rPr lang="en-US" sz="1000" dirty="0"/>
              <a:t>Hanoi University of Science and Technology</a:t>
            </a:r>
          </a:p>
          <a:p>
            <a:pPr algn="ctr"/>
            <a:r>
              <a:rPr lang="en-US" sz="1000" dirty="0"/>
              <a:t>Provide ideas and manage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2675D-41CB-4883-B301-5FAD98747B11}"/>
              </a:ext>
            </a:extLst>
          </p:cNvPr>
          <p:cNvSpPr txBox="1"/>
          <p:nvPr/>
        </p:nvSpPr>
        <p:spPr>
          <a:xfrm>
            <a:off x="2775098" y="2736112"/>
            <a:ext cx="164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 </a:t>
            </a:r>
            <a:r>
              <a:rPr lang="en-US" sz="1000" dirty="0" err="1"/>
              <a:t>Manh</a:t>
            </a:r>
            <a:r>
              <a:rPr lang="en-US" sz="1000" dirty="0"/>
              <a:t> Cong</a:t>
            </a:r>
          </a:p>
          <a:p>
            <a:pPr algn="ctr"/>
            <a:r>
              <a:rPr lang="en-US" sz="1000" dirty="0"/>
              <a:t>Team member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7DA9CC-2703-46A5-BEFC-CDE3CBD78DFD}"/>
              </a:ext>
            </a:extLst>
          </p:cNvPr>
          <p:cNvCxnSpPr/>
          <p:nvPr/>
        </p:nvCxnSpPr>
        <p:spPr>
          <a:xfrm>
            <a:off x="2768010" y="3125972"/>
            <a:ext cx="16586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4D1986-4616-4AA3-8B7C-AF790452DBED}"/>
              </a:ext>
            </a:extLst>
          </p:cNvPr>
          <p:cNvSpPr txBox="1"/>
          <p:nvPr/>
        </p:nvSpPr>
        <p:spPr>
          <a:xfrm>
            <a:off x="2622697" y="3249083"/>
            <a:ext cx="1949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Graduate at </a:t>
            </a:r>
          </a:p>
          <a:p>
            <a:pPr algn="ctr"/>
            <a:r>
              <a:rPr lang="en-US" sz="1000" dirty="0"/>
              <a:t>Hanoi University of Science and Technology</a:t>
            </a:r>
          </a:p>
          <a:p>
            <a:pPr algn="ctr"/>
            <a:r>
              <a:rPr lang="en-US" sz="1000" dirty="0"/>
              <a:t>Take care of Order Transportation Optimization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E61F3-C2B7-4F82-BC27-A057EC876DEA}"/>
              </a:ext>
            </a:extLst>
          </p:cNvPr>
          <p:cNvSpPr txBox="1"/>
          <p:nvPr/>
        </p:nvSpPr>
        <p:spPr>
          <a:xfrm>
            <a:off x="4586179" y="2736112"/>
            <a:ext cx="164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Nguyen Thi Hong Anh</a:t>
            </a:r>
          </a:p>
          <a:p>
            <a:pPr algn="ctr"/>
            <a:r>
              <a:rPr lang="en-US" sz="1000" dirty="0"/>
              <a:t>Team member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DA0C50-3163-4779-AFB3-AC618C7FDFB2}"/>
              </a:ext>
            </a:extLst>
          </p:cNvPr>
          <p:cNvCxnSpPr/>
          <p:nvPr/>
        </p:nvCxnSpPr>
        <p:spPr>
          <a:xfrm>
            <a:off x="4579091" y="3125972"/>
            <a:ext cx="16586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DCE95C-4F23-4D53-AB1B-D7FC50C9C0F3}"/>
              </a:ext>
            </a:extLst>
          </p:cNvPr>
          <p:cNvSpPr txBox="1"/>
          <p:nvPr/>
        </p:nvSpPr>
        <p:spPr>
          <a:xfrm>
            <a:off x="4433778" y="3249083"/>
            <a:ext cx="1949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Undergraduate at </a:t>
            </a:r>
          </a:p>
          <a:p>
            <a:pPr algn="ctr"/>
            <a:r>
              <a:rPr lang="en-US" sz="1000" dirty="0"/>
              <a:t>Hanoi University of Science and Technology</a:t>
            </a:r>
          </a:p>
          <a:p>
            <a:pPr algn="ctr"/>
            <a:r>
              <a:rPr lang="en-US" sz="1000" dirty="0"/>
              <a:t>Take care of Order Transportation Optimization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2E297-F15D-4A54-A502-97CDB1949445}"/>
              </a:ext>
            </a:extLst>
          </p:cNvPr>
          <p:cNvSpPr txBox="1"/>
          <p:nvPr/>
        </p:nvSpPr>
        <p:spPr>
          <a:xfrm>
            <a:off x="6659529" y="2736112"/>
            <a:ext cx="164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Le Hoang Anh </a:t>
            </a:r>
            <a:r>
              <a:rPr lang="en-US" sz="1000" dirty="0" err="1"/>
              <a:t>Trung</a:t>
            </a:r>
            <a:endParaRPr lang="en-US" sz="1000" dirty="0"/>
          </a:p>
          <a:p>
            <a:pPr algn="ctr"/>
            <a:r>
              <a:rPr lang="en-US" sz="1000" dirty="0"/>
              <a:t>Team member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EC83ED-8405-4FAF-9530-6E1FD903AEA2}"/>
              </a:ext>
            </a:extLst>
          </p:cNvPr>
          <p:cNvCxnSpPr/>
          <p:nvPr/>
        </p:nvCxnSpPr>
        <p:spPr>
          <a:xfrm>
            <a:off x="6652441" y="3125972"/>
            <a:ext cx="16586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779074-2A03-48E0-A081-58621A7D6607}"/>
              </a:ext>
            </a:extLst>
          </p:cNvPr>
          <p:cNvSpPr txBox="1"/>
          <p:nvPr/>
        </p:nvSpPr>
        <p:spPr>
          <a:xfrm>
            <a:off x="6507128" y="3249083"/>
            <a:ext cx="1949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Undergraduate at </a:t>
            </a:r>
          </a:p>
          <a:p>
            <a:pPr algn="ctr"/>
            <a:r>
              <a:rPr lang="en-US" sz="1000" dirty="0"/>
              <a:t>Hanoi University of Science and Technology</a:t>
            </a:r>
          </a:p>
          <a:p>
            <a:pPr algn="ctr"/>
            <a:r>
              <a:rPr lang="en-US" sz="1000" dirty="0"/>
              <a:t>Take care of Order Transportation Optimization </a:t>
            </a:r>
          </a:p>
        </p:txBody>
      </p:sp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FA9D563A-4A1F-42D0-818A-B25DF04C4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" t="20077" r="1"/>
          <a:stretch/>
        </p:blipFill>
        <p:spPr bwMode="auto">
          <a:xfrm>
            <a:off x="4724402" y="1096212"/>
            <a:ext cx="1497506" cy="154366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6E2195C-3CFD-42BE-832E-C09A2D9F17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" t="-513" r="8055" b="-1"/>
          <a:stretch/>
        </p:blipFill>
        <p:spPr>
          <a:xfrm>
            <a:off x="636181" y="997522"/>
            <a:ext cx="1644502" cy="154366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Context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995400" y="1152475"/>
            <a:ext cx="483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Overall logistics cost in Vietnam over GDP in 2018: 16.08%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World’s costs over GDP: 10.70% </a:t>
            </a:r>
            <a:r>
              <a:rPr lang="en" sz="886" i="1"/>
              <a:t>(Armstrong &amp; Associate March 6, 2020)</a:t>
            </a:r>
            <a:endParaRPr sz="886" i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Logistics cost in Vietnam in 2014: transport- 59%, handling - 21%, warehouse- 8%.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Higher cost due to outdated machinery, technology. However, it is expensive to replace all machines 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" y="1363350"/>
            <a:ext cx="3690601" cy="24547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06375" y="3863275"/>
            <a:ext cx="191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Vietnam Logistics Report 2020</a:t>
            </a:r>
            <a:endParaRPr sz="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Problem (1)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" y="1152476"/>
            <a:ext cx="8270399" cy="38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Problem (2)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527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categories of warehouse costs: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Handling</a:t>
            </a:r>
            <a:r>
              <a:rPr lang="en"/>
              <a:t>: labor, equipments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Storage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Operations administration</a:t>
            </a:r>
            <a:r>
              <a:rPr lang="en"/>
              <a:t>: administrators, clerks, labors salaries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General administrative expenses</a:t>
            </a:r>
            <a:r>
              <a:rPr lang="en"/>
              <a:t>: Executive salaries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Most aspects are related to employee’s salaries in the warehouse.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solution provided is to use flexible workforce rather than full-time employees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4832400" y="1017725"/>
            <a:ext cx="40527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Main components of road transportation costs: *</a:t>
            </a:r>
            <a:endParaRPr sz="1150"/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lang="en" sz="1150" b="1"/>
              <a:t>Fixed costs</a:t>
            </a:r>
            <a:r>
              <a:rPr lang="en" sz="1150"/>
              <a:t>: Road infrastructure</a:t>
            </a:r>
            <a:endParaRPr sz="115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 b="1"/>
              <a:t>Variable costs</a:t>
            </a:r>
            <a:r>
              <a:rPr lang="en" sz="1150"/>
              <a:t>: Maintenance, Labor, Fuel</a:t>
            </a:r>
            <a:endParaRPr sz="11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→ Reduce transportation cost by reducing variable costs, especially labor and fuel.</a:t>
            </a:r>
            <a:endParaRPr sz="11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→ Labor wage is time-related whereas fuel is distance-related.</a:t>
            </a:r>
            <a:endParaRPr sz="11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/>
              <a:t>→ The goal is to transport as many order as possible within the shortest time and distance and cost the least. This can be achieved with effective schedules. </a:t>
            </a:r>
            <a:endParaRPr sz="1150"/>
          </a:p>
        </p:txBody>
      </p:sp>
      <p:sp>
        <p:nvSpPr>
          <p:cNvPr id="100" name="Google Shape;100;p19"/>
          <p:cNvSpPr txBox="1"/>
          <p:nvPr/>
        </p:nvSpPr>
        <p:spPr>
          <a:xfrm>
            <a:off x="85375" y="4789500"/>
            <a:ext cx="3766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Understanding warehouse costs and risks</a:t>
            </a:r>
            <a:r>
              <a:rPr lang="en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- Thomas W.Speh</a:t>
            </a:r>
            <a:endParaRPr sz="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923175" y="4789500"/>
            <a:ext cx="3766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C00000"/>
                </a:solidFill>
              </a:rPr>
              <a:t>*</a:t>
            </a:r>
            <a:r>
              <a:rPr lang="en" sz="900" u="sng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Fixed and operating transport costs</a:t>
            </a:r>
            <a:endParaRPr sz="900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Problem (1) difficulty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5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17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8" y="1017725"/>
            <a:ext cx="8206826" cy="40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Solution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total costs by focusing on the following costs: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Warehouse costs: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Storage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Labor expenses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Transportation costs: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Fuel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Labor expenses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How to ?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Labor expense: reduce by assigning tasks to qualified employees with lower wage coefficients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Fuel: Allocate equipments efficiently, find shortest routes for transportation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Storage: Efficient order push out and order transportation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Can be solved by scheduling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85375" y="4789500"/>
            <a:ext cx="3766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Understanding warehouse costs and risks</a:t>
            </a:r>
            <a:r>
              <a:rPr lang="en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- Thomas W.Speh</a:t>
            </a:r>
            <a:endParaRPr sz="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923175" y="4789500"/>
            <a:ext cx="3766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</a:t>
            </a:r>
            <a:r>
              <a:rPr lang="en" sz="900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Fixed and operating transport costs</a:t>
            </a:r>
            <a:endParaRPr sz="900"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1166</Words>
  <Application>Microsoft Office PowerPoint</Application>
  <PresentationFormat>On-screen Show (16:9)</PresentationFormat>
  <Paragraphs>174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Average</vt:lpstr>
      <vt:lpstr>Lato</vt:lpstr>
      <vt:lpstr>Times New Roman</vt:lpstr>
      <vt:lpstr>Playfair Display</vt:lpstr>
      <vt:lpstr>Coral</vt:lpstr>
      <vt:lpstr>DX SCHEDULING</vt:lpstr>
      <vt:lpstr>INTRODUCTION </vt:lpstr>
      <vt:lpstr>PROJECT’S NAME &amp; COMPETITION TRACKS </vt:lpstr>
      <vt:lpstr>2. CORE TEAM MEMBERS PROFILE</vt:lpstr>
      <vt:lpstr>3. Context</vt:lpstr>
      <vt:lpstr>3. Problem (1)</vt:lpstr>
      <vt:lpstr>3. Problem (2)</vt:lpstr>
      <vt:lpstr>3. Problem (1) difficulty</vt:lpstr>
      <vt:lpstr>3. Solution</vt:lpstr>
      <vt:lpstr>3. Solution</vt:lpstr>
      <vt:lpstr>4. PRODUCT / SERVICE</vt:lpstr>
      <vt:lpstr>Detailed description</vt:lpstr>
      <vt:lpstr>5. MARKET OVERVIEW AND COMPETITORS</vt:lpstr>
      <vt:lpstr>6. TARGET CUSTOMERS</vt:lpstr>
      <vt:lpstr>7. COMPETITIVE ADVANTAGE</vt:lpstr>
      <vt:lpstr>8. CURRENT BUSINESS STAGE</vt:lpstr>
      <vt:lpstr>9. BUDGET AND/OR FINANCIAL STATUS</vt:lpstr>
      <vt:lpstr>10. PRODUCT IMAGE - Warehouse: View pending orders</vt:lpstr>
      <vt:lpstr>10. PRODUCT IMAGE - Warehouse: View calculated schedules</vt:lpstr>
      <vt:lpstr>10. PRODUCT IMAGE - Warehouse: View detailed schedule</vt:lpstr>
      <vt:lpstr>10. PRODUCT IMAGE - Transportation: View journeys</vt:lpstr>
      <vt:lpstr>10. PRODUCT IMAGE - Transportation: Compare journeys</vt:lpstr>
      <vt:lpstr>10. PRODUCT IMAGE - Transportation: View journey on map</vt:lpstr>
      <vt:lpstr>11. BUSINESS LICENSE SCAN / PHOTO</vt:lpstr>
      <vt:lpstr>12. COMPANY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SCHEDULING</dc:title>
  <cp:lastModifiedBy>Nguyen Thi Hong 20176679</cp:lastModifiedBy>
  <cp:revision>5</cp:revision>
  <dcterms:modified xsi:type="dcterms:W3CDTF">2021-10-11T06:17:19Z</dcterms:modified>
</cp:coreProperties>
</file>