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A0BE2DE-37B7-4C5C-9D8D-96159D07EE6C}">
          <p14:sldIdLst>
            <p14:sldId id="256"/>
          </p14:sldIdLst>
        </p14:section>
        <p14:section name="Core team" id="{3D1160BF-D0E9-4441-AA4E-16B48508B253}">
          <p14:sldIdLst>
            <p14:sldId id="257"/>
          </p14:sldIdLst>
        </p14:section>
        <p14:section name="Problems and solutions" id="{43E1E1D4-FC82-4E17-97A1-A8F0D8151DD7}">
          <p14:sldIdLst>
            <p14:sldId id="258"/>
          </p14:sldIdLst>
        </p14:section>
        <p14:section name="Product/Service" id="{720F4E1C-0462-418E-A3EA-9C84F9861286}">
          <p14:sldIdLst>
            <p14:sldId id="259"/>
          </p14:sldIdLst>
        </p14:section>
        <p14:section name="Market overview &amp; Competition" id="{67DB0FAC-2922-4B61-82A8-6755F3CE4520}">
          <p14:sldIdLst>
            <p14:sldId id="260"/>
          </p14:sldIdLst>
        </p14:section>
        <p14:section name="Target customers" id="{321D4013-7ED6-473F-87A3-16ACBBB255DC}">
          <p14:sldIdLst>
            <p14:sldId id="261"/>
          </p14:sldIdLst>
        </p14:section>
        <p14:section name="Competitive advantage" id="{A0C5F56A-85D1-472C-9C5D-313F25CB4C93}">
          <p14:sldIdLst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D16E4-81A6-42CE-A5A6-6C6A0B112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9FE72-DEF7-48FD-AC87-06FA4CE49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7A5C4-3725-4009-901A-F50C1713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0EF5-E235-49F8-B5A9-ADB22F3876CB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51A52-781A-4E9A-B10B-79CDF14B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1CB36-1D1D-4A9B-9399-73F874F6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03F5-0F3C-404E-A0FA-0BEFDA1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5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1A0C0-F2D4-47A5-94EF-C4E99017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AFB38-40E8-4B1A-ADCA-8692B2173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11D41-3221-4DB3-B089-92D9EE45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0EF5-E235-49F8-B5A9-ADB22F3876CB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FC510-5F60-49B7-99EF-69E474AE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F513-B0B0-4BA0-8A5E-9B9238DC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03F5-0F3C-404E-A0FA-0BEFDA1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6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1BE93-037C-4385-942E-DF83972AC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B9AC2-5F0C-4227-9993-28B5141A3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4CE8D-DDA8-4EF1-8602-10AEB2A4A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0EF5-E235-49F8-B5A9-ADB22F3876CB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989C7-8A07-4F60-9675-C31975AA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597C9-6F0E-49AB-97B0-16203190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03F5-0F3C-404E-A0FA-0BEFDA1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5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B50E-A7D6-4363-8965-B7524EA7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40586-6571-4AC5-A2AB-25ED58731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523B7-DB31-4E8D-A87D-C0E5C463E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0EF5-E235-49F8-B5A9-ADB22F3876CB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86F81-E10E-4CAB-867F-8D49BE24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9BDD6-8903-4557-A025-F6A8C1838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03F5-0F3C-404E-A0FA-0BEFDA1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2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EACA-C470-422B-A8D9-D222845CF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0FDFF-37CC-4F9A-A8CD-073BBA527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4D25D-2893-4E2E-9D54-808146C4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0EF5-E235-49F8-B5A9-ADB22F3876CB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F3DBA-654E-4F5D-9B5D-7B9D9BC7E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77CF9-C50D-4006-AA7A-278936EB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03F5-0F3C-404E-A0FA-0BEFDA1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2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B60E-631D-4A1D-89E9-52EF4C06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22C8B-0851-4E6E-8372-AE17AE653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3D890-CACE-4545-8221-B111F39A8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A400A-7C5F-4132-BBD7-3CB330309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0EF5-E235-49F8-B5A9-ADB22F3876CB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6503F-1B5E-44B9-8904-AB341EEF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10915-B7D1-43B9-A141-F0F1D505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03F5-0F3C-404E-A0FA-0BEFDA1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8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3848-EFBE-4276-AFB9-73DFA605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98987-43BA-42CA-9F6A-73FF683D3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DC0C9-A744-4235-837F-B09F13BBE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D4BCA-DAD7-4038-B265-CCFDC2332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02E19-4747-44A7-8A6D-6C73F747F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34377-1B3D-4D23-9364-C943318F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0EF5-E235-49F8-B5A9-ADB22F3876CB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35D22F-DDD4-4F7F-93C7-75BC36173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782022-D3FB-47C5-8BFB-8C8F37EF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03F5-0F3C-404E-A0FA-0BEFDA1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5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6B06-3A41-42CF-AB58-34116CDE2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14295-27CE-4BBC-9B18-F01955DE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0EF5-E235-49F8-B5A9-ADB22F3876CB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1D883-1DA4-4BF4-93D4-463D03BA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9D15D-DD99-4732-AD10-022B0864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03F5-0F3C-404E-A0FA-0BEFDA1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3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21C79C-DE3D-4E7D-9246-FC26F4AF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0EF5-E235-49F8-B5A9-ADB22F3876CB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E849E2-9B38-424A-8CA1-838122F1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BC88D-1916-4F3C-883E-6890C8A5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03F5-0F3C-404E-A0FA-0BEFDA1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5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4C46B-DE9E-4F4F-933A-5FD58BEE3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82965-1E4C-43ED-878B-CA3D535F1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02CDD-16BA-4A10-AF9D-ADB812C27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66CE1-2A58-4926-8306-624AA600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0EF5-E235-49F8-B5A9-ADB22F3876CB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E6A16-D48D-4FA4-9863-B588CFF0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CF74F-ACBC-483D-8EC0-48217D77D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03F5-0F3C-404E-A0FA-0BEFDA1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8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1F36-4829-477C-BE5A-C7F8018A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CD77A7-D966-4CA5-822B-0B8724175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21D7B-495C-4069-AB5B-B650486F6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B1904-A51A-4FFF-A424-44EAF84D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0EF5-E235-49F8-B5A9-ADB22F3876CB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BDA17-2D12-4BAF-97D4-A9C6B562A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53F98-EC75-4930-BE0D-62BBEB52C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03F5-0F3C-404E-A0FA-0BEFDA1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AD78AC-F88D-4C05-B717-4AD75345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14327-0E87-4EF3-9AFF-076F708FB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2A0E3-7A8D-4E61-B234-13DFCBADC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20EF5-E235-49F8-B5A9-ADB22F3876CB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61188-A657-4AD3-9E69-0198BCCEA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B620E-01C8-4C9D-9BDC-8C3D94571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D03F5-0F3C-404E-A0FA-0BEFDA1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1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A578-833D-4EAF-A40F-E39BD65B3D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3149A-B98A-4041-BA23-C39B9FBBB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7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C91D-C108-4FCC-A178-21F34C3D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761F1-BC46-4E41-A5BC-5E4F63B3D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8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1C9B7-4189-4961-812E-E9A13E373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89DBD-D719-4821-9659-8BFD75B73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9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6588-2BB5-4E04-9CA5-EBDE3BF1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617A3-B60E-40D8-B2FD-ED15A3B94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5BEB-3DA2-4E2B-B1E7-8F8625A8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9EF72-9966-47EA-9878-5A35684F3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7A82D-7BD7-4743-8E97-9DD10E5C8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D8167-9EC7-4337-A0D7-D596174E5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9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B452-B2F2-4AD7-BC2F-A76AAD18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B0047-3156-400E-B1B3-1438B679E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42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 Hong 20176679</dc:creator>
  <cp:lastModifiedBy>Nguyen Thi Hong 20176679</cp:lastModifiedBy>
  <cp:revision>1</cp:revision>
  <dcterms:created xsi:type="dcterms:W3CDTF">2021-09-24T07:45:19Z</dcterms:created>
  <dcterms:modified xsi:type="dcterms:W3CDTF">2021-09-24T07:47:46Z</dcterms:modified>
</cp:coreProperties>
</file>