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5" r:id="rId1"/>
  </p:sldMasterIdLst>
  <p:notesMasterIdLst>
    <p:notesMasterId r:id="rId32"/>
  </p:notesMasterIdLst>
  <p:sldIdLst>
    <p:sldId id="344" r:id="rId2"/>
    <p:sldId id="351" r:id="rId3"/>
    <p:sldId id="352" r:id="rId4"/>
    <p:sldId id="345" r:id="rId5"/>
    <p:sldId id="353" r:id="rId6"/>
    <p:sldId id="346" r:id="rId7"/>
    <p:sldId id="347" r:id="rId8"/>
    <p:sldId id="348" r:id="rId9"/>
    <p:sldId id="363" r:id="rId10"/>
    <p:sldId id="367" r:id="rId11"/>
    <p:sldId id="374" r:id="rId12"/>
    <p:sldId id="372" r:id="rId13"/>
    <p:sldId id="366" r:id="rId14"/>
    <p:sldId id="364" r:id="rId15"/>
    <p:sldId id="365" r:id="rId16"/>
    <p:sldId id="349" r:id="rId17"/>
    <p:sldId id="354" r:id="rId18"/>
    <p:sldId id="355" r:id="rId19"/>
    <p:sldId id="369" r:id="rId20"/>
    <p:sldId id="356" r:id="rId21"/>
    <p:sldId id="359" r:id="rId22"/>
    <p:sldId id="357" r:id="rId23"/>
    <p:sldId id="358" r:id="rId24"/>
    <p:sldId id="360" r:id="rId25"/>
    <p:sldId id="361" r:id="rId26"/>
    <p:sldId id="362" r:id="rId27"/>
    <p:sldId id="368" r:id="rId28"/>
    <p:sldId id="370" r:id="rId29"/>
    <p:sldId id="371" r:id="rId30"/>
    <p:sldId id="373" r:id="rId31"/>
  </p:sldIdLst>
  <p:sldSz cx="9144000" cy="5143500" type="screen16x9"/>
  <p:notesSz cx="6858000" cy="9144000"/>
  <p:embeddedFontLst>
    <p:embeddedFont>
      <p:font typeface="Bahnschrift" panose="020B0502040204020203" pitchFamily="34" charset="0"/>
      <p:regular r:id="rId33"/>
      <p:bold r:id="rId34"/>
    </p:embeddedFont>
    <p:embeddedFont>
      <p:font typeface="Fira Sans Condensed Medium" panose="020B0603050000020004" pitchFamily="34" charset="0"/>
      <p:regular r:id="rId35"/>
      <p:bold r:id="rId36"/>
      <p:italic r:id="rId37"/>
      <p:boldItalic r:id="rId38"/>
    </p:embeddedFont>
    <p:embeddedFont>
      <p:font typeface="Fira Sans Extra Condensed Light" panose="020B0403050000020004" pitchFamily="34" charset="0"/>
      <p:regular r:id="rId39"/>
      <p:bold r:id="rId40"/>
      <p:italic r:id="rId41"/>
      <p:boldItalic r:id="rId42"/>
    </p:embeddedFont>
    <p:embeddedFont>
      <p:font typeface="Fira Sans Extra Condensed Medium" panose="020B0604020202020204" charset="0"/>
      <p:regular r:id="rId43"/>
      <p:bold r:id="rId44"/>
      <p:italic r:id="rId45"/>
      <p:boldItalic r:id="rId46"/>
    </p:embeddedFont>
    <p:embeddedFont>
      <p:font typeface="Roboto Slab Regular" panose="020B0604020202020204" charset="0"/>
      <p:regular r:id="rId47"/>
      <p:bold r:id="rId48"/>
    </p:embeddedFont>
    <p:embeddedFont>
      <p:font typeface="Squada One" panose="020B0604020202020204" charset="0"/>
      <p:regular r:id="rId4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guyen Thi Hong 20176679" initials="NTH2" lastIdx="1" clrIdx="0">
    <p:extLst>
      <p:ext uri="{19B8F6BF-5375-455C-9EA6-DF929625EA0E}">
        <p15:presenceInfo xmlns:p15="http://schemas.microsoft.com/office/powerpoint/2012/main" userId="Nguyen Thi Hong 20176679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DB6F"/>
    <a:srgbClr val="FF66FF"/>
    <a:srgbClr val="FF00FF"/>
    <a:srgbClr val="FF99CC"/>
    <a:srgbClr val="331EB2"/>
    <a:srgbClr val="D3241C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006" autoAdjust="0"/>
  </p:normalViewPr>
  <p:slideViewPr>
    <p:cSldViewPr snapToGrid="0">
      <p:cViewPr varScale="1">
        <p:scale>
          <a:sx n="108" d="100"/>
          <a:sy n="108" d="100"/>
        </p:scale>
        <p:origin x="730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7.fntdata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openxmlformats.org/officeDocument/2006/relationships/font" Target="fonts/font10.fntdata"/><Relationship Id="rId47" Type="http://schemas.openxmlformats.org/officeDocument/2006/relationships/font" Target="fonts/font15.fntdata"/><Relationship Id="rId50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45" Type="http://schemas.openxmlformats.org/officeDocument/2006/relationships/font" Target="fonts/font13.fntdata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2.fntdata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43" Type="http://schemas.openxmlformats.org/officeDocument/2006/relationships/font" Target="fonts/font11.fntdata"/><Relationship Id="rId48" Type="http://schemas.openxmlformats.org/officeDocument/2006/relationships/font" Target="fonts/font16.fntdata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46" Type="http://schemas.openxmlformats.org/officeDocument/2006/relationships/font" Target="fonts/font14.fntdata"/><Relationship Id="rId20" Type="http://schemas.openxmlformats.org/officeDocument/2006/relationships/slide" Target="slides/slide19.xml"/><Relationship Id="rId41" Type="http://schemas.openxmlformats.org/officeDocument/2006/relationships/font" Target="fonts/font9.fntdata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49" Type="http://schemas.openxmlformats.org/officeDocument/2006/relationships/font" Target="fonts/font17.fnt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Main components of logistics in Vietnam (2014)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CB4-4C7D-9767-FA3C64579A5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CB4-4C7D-9767-FA3C64579A5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8CB4-4C7D-9767-FA3C64579A56}"/>
              </c:ext>
            </c:extLst>
          </c:dPt>
          <c:dPt>
            <c:idx val="3"/>
            <c:bubble3D val="0"/>
            <c:spPr>
              <a:solidFill>
                <a:schemeClr val="accent5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8AD5-4792-AF1E-79AB1117B278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AD5-4792-AF1E-79AB1117B278}"/>
              </c:ext>
            </c:extLst>
          </c:dPt>
          <c:dLbls>
            <c:dLbl>
              <c:idx val="3"/>
              <c:layout>
                <c:manualLayout>
                  <c:x val="5.3805610236220512E-2"/>
                  <c:y val="0.13239911417322833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8AD5-4792-AF1E-79AB1117B278}"/>
                </c:ext>
              </c:extLst>
            </c:dLbl>
            <c:dLbl>
              <c:idx val="4"/>
              <c:layout>
                <c:manualLayout>
                  <c:x val="2.1482939632545932E-3"/>
                  <c:y val="8.4391732283464541E-2"/>
                </c:manualLayout>
              </c:layout>
              <c:tx>
                <c:rich>
                  <a:bodyPr/>
                  <a:lstStyle/>
                  <a:p>
                    <a:fld id="{A4A50520-95BE-4FCE-811D-F403E6031FA3}" type="PERCENTAGE">
                      <a:rPr lang="en-US">
                        <a:solidFill>
                          <a:schemeClr val="tx1"/>
                        </a:solidFill>
                      </a:rPr>
                      <a:pPr/>
                      <a:t>[PERCENTAGE]</a:t>
                    </a:fld>
                    <a:endParaRPr lang="en-US"/>
                  </a:p>
                </c:rich>
              </c:tx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8AD5-4792-AF1E-79AB1117B278}"/>
                </c:ext>
              </c:extLst>
            </c:dLbl>
            <c:spPr>
              <a:solidFill>
                <a:schemeClr val="bg1"/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Transport</c:v>
                </c:pt>
                <c:pt idx="1">
                  <c:v>Handling</c:v>
                </c:pt>
                <c:pt idx="2">
                  <c:v>Warehousing</c:v>
                </c:pt>
                <c:pt idx="3">
                  <c:v>Packing</c:v>
                </c:pt>
                <c:pt idx="4">
                  <c:v>Port charge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59</c:v>
                </c:pt>
                <c:pt idx="1">
                  <c:v>21</c:v>
                </c:pt>
                <c:pt idx="2">
                  <c:v>11</c:v>
                </c:pt>
                <c:pt idx="3">
                  <c:v>8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AD5-4792-AF1E-79AB1117B278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dirty="0"/>
              <a:t>Main components of logistics costs in the US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5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>
                  <a:alpha val="90000"/>
                </a:schemeClr>
              </a:solidFill>
              <a:ln w="19050">
                <a:solidFill>
                  <a:schemeClr val="accent1">
                    <a:lumMod val="75000"/>
                  </a:schemeClr>
                </a:solidFill>
              </a:ln>
              <a:effectLst>
                <a:innerShdw blurRad="114300">
                  <a:schemeClr val="accent1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1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2-D939-468C-8D04-6BB0D78A1D39}"/>
              </c:ext>
            </c:extLst>
          </c:dPt>
          <c:dPt>
            <c:idx val="1"/>
            <c:bubble3D val="0"/>
            <c:spPr>
              <a:solidFill>
                <a:schemeClr val="accent2">
                  <a:alpha val="90000"/>
                </a:schemeClr>
              </a:solidFill>
              <a:ln w="19050">
                <a:solidFill>
                  <a:schemeClr val="accent2">
                    <a:lumMod val="75000"/>
                  </a:schemeClr>
                </a:solidFill>
              </a:ln>
              <a:effectLst>
                <a:innerShdw blurRad="114300">
                  <a:schemeClr val="accent2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2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D939-468C-8D04-6BB0D78A1D39}"/>
              </c:ext>
            </c:extLst>
          </c:dPt>
          <c:dPt>
            <c:idx val="2"/>
            <c:bubble3D val="0"/>
            <c:spPr>
              <a:solidFill>
                <a:schemeClr val="accent3">
                  <a:alpha val="90000"/>
                </a:schemeClr>
              </a:solidFill>
              <a:ln w="19050">
                <a:solidFill>
                  <a:schemeClr val="accent3">
                    <a:lumMod val="75000"/>
                  </a:schemeClr>
                </a:solidFill>
              </a:ln>
              <a:effectLst>
                <a:innerShdw blurRad="114300">
                  <a:schemeClr val="accent3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3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4-D939-468C-8D04-6BB0D78A1D39}"/>
              </c:ext>
            </c:extLst>
          </c:dPt>
          <c:dLbls>
            <c:dLbl>
              <c:idx val="0"/>
              <c:spPr>
                <a:solidFill>
                  <a:schemeClr val="lt1">
                    <a:alpha val="90000"/>
                  </a:schemeClr>
                </a:solidFill>
                <a:ln w="12700" cap="flat" cmpd="sng" algn="ctr">
                  <a:solidFill>
                    <a:schemeClr val="accent1"/>
                  </a:solidFill>
                  <a:round/>
                </a:ln>
                <a:effectLst>
                  <a:outerShdw blurRad="50800" dist="38100" dir="2700000" algn="tl" rotWithShape="0">
                    <a:schemeClr val="accent1">
                      <a:lumMod val="75000"/>
                      <a:alpha val="40000"/>
                    </a:schemeClr>
                  </a:outerShdw>
                </a:effectLst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0" i="0" u="none" strike="noStrike" kern="1200" baseline="0">
                      <a:solidFill>
                        <a:schemeClr val="accent1"/>
                      </a:solidFill>
                      <a:effectLst/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in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2-D939-468C-8D04-6BB0D78A1D39}"/>
                </c:ext>
              </c:extLst>
            </c:dLbl>
            <c:dLbl>
              <c:idx val="1"/>
              <c:spPr>
                <a:solidFill>
                  <a:schemeClr val="lt1">
                    <a:alpha val="90000"/>
                  </a:schemeClr>
                </a:solidFill>
                <a:ln w="12700" cap="flat" cmpd="sng" algn="ctr">
                  <a:solidFill>
                    <a:schemeClr val="accent2"/>
                  </a:solidFill>
                  <a:round/>
                </a:ln>
                <a:effectLst>
                  <a:outerShdw blurRad="50800" dist="38100" dir="2700000" algn="tl" rotWithShape="0">
                    <a:schemeClr val="accent2">
                      <a:lumMod val="75000"/>
                      <a:alpha val="40000"/>
                    </a:schemeClr>
                  </a:outerShdw>
                </a:effectLst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0" i="0" u="none" strike="noStrike" kern="1200" baseline="0">
                      <a:solidFill>
                        <a:schemeClr val="accent2"/>
                      </a:solidFill>
                      <a:effectLst/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in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3-D939-468C-8D04-6BB0D78A1D39}"/>
                </c:ext>
              </c:extLst>
            </c:dLbl>
            <c:dLbl>
              <c:idx val="2"/>
              <c:spPr>
                <a:solidFill>
                  <a:schemeClr val="lt1">
                    <a:alpha val="90000"/>
                  </a:schemeClr>
                </a:solidFill>
                <a:ln w="12700" cap="flat" cmpd="sng" algn="ctr">
                  <a:solidFill>
                    <a:schemeClr val="accent3"/>
                  </a:solidFill>
                  <a:round/>
                </a:ln>
                <a:effectLst>
                  <a:outerShdw blurRad="50800" dist="38100" dir="2700000" algn="tl" rotWithShape="0">
                    <a:schemeClr val="accent3">
                      <a:lumMod val="75000"/>
                      <a:alpha val="40000"/>
                    </a:schemeClr>
                  </a:outerShdw>
                </a:effectLst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0" i="0" u="none" strike="noStrike" kern="1200" baseline="0">
                      <a:solidFill>
                        <a:schemeClr val="accent3"/>
                      </a:solidFill>
                      <a:effectLst/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in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4-D939-468C-8D04-6BB0D78A1D39}"/>
                </c:ext>
              </c:extLst>
            </c:dLbl>
            <c:spPr>
              <a:solidFill>
                <a:srgbClr val="FFFFFF">
                  <a:alpha val="90000"/>
                </a:srgbClr>
              </a:solidFill>
              <a:ln w="12700" cap="flat" cmpd="sng" algn="ctr">
                <a:solidFill>
                  <a:srgbClr val="FFAB40"/>
                </a:solidFill>
                <a:round/>
              </a:ln>
              <a:effectLst>
                <a:outerShdw blurRad="50800" dist="38100" dir="2700000" algn="tl" rotWithShape="0">
                  <a:srgbClr val="FFAB40">
                    <a:lumMod val="75000"/>
                    <a:alpha val="40000"/>
                  </a:srgbClr>
                </a:outerShdw>
              </a:effectLst>
            </c:sp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tx1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Administration costs</c:v>
                </c:pt>
                <c:pt idx="1">
                  <c:v>Inventory carrying costs</c:v>
                </c:pt>
                <c:pt idx="2">
                  <c:v>Transportation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7</c:v>
                </c:pt>
                <c:pt idx="1">
                  <c:v>28</c:v>
                </c:pt>
                <c:pt idx="2">
                  <c:v>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939-468C-8D04-6BB0D78A1D39}"/>
            </c:ext>
          </c:extLst>
        </c:ser>
        <c:dLbls>
          <c:dLblPos val="in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63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>
      <cs:styleClr val="auto"/>
    </cs:lnRef>
    <cs:fillRef idx="0"/>
    <cs:effectRef idx="0">
      <cs:styleClr val="auto"/>
    </cs:effectRef>
    <cs:fontRef idx="minor">
      <cs:styleClr val="auto"/>
    </cs:fontRef>
    <cs:spPr>
      <a:solidFill>
        <a:schemeClr val="lt1">
          <a:alpha val="90000"/>
        </a:schemeClr>
      </a:solidFill>
      <a:ln w="12700" cap="flat" cmpd="sng" algn="ctr">
        <a:solidFill>
          <a:schemeClr val="phClr"/>
        </a:solidFill>
        <a:round/>
      </a:ln>
      <a:effectLst>
        <a:outerShdw blurRad="50800" dist="38100" dir="2700000" algn="tl" rotWithShape="0">
          <a:schemeClr val="phClr">
            <a:lumMod val="75000"/>
            <a:alpha val="40000"/>
          </a:schemeClr>
        </a:outerShdw>
      </a:effectLst>
    </cs:spPr>
    <cs:defRPr sz="1330" b="0" i="0" u="none" strike="noStrike" kern="1200" baseline="0">
      <a:effectLst/>
    </cs:defRPr>
    <cs:bodyPr rot="0" spcFirstLastPara="1" vertOverflow="clip" horzOverflow="clip" vert="horz" wrap="square" lIns="38100" tIns="19050" rIns="38100" bIns="19050" anchor="ctr" anchorCtr="1">
      <a:spAutoFit/>
    </cs:bodyPr>
  </cs:dataLabel>
  <cs:dataLabelCallout>
    <cs:lnRef idx="0">
      <cs:styleClr val="auto"/>
    </cs:lnRef>
    <cs:fillRef idx="0"/>
    <cs:effectRef idx="0">
      <cs:styleClr val="auto"/>
    </cs:effectRef>
    <cs:fontRef idx="minor">
      <cs:styleClr val="auto"/>
    </cs:fontRef>
    <cs:spPr>
      <a:solidFill>
        <a:schemeClr val="lt1">
          <a:alpha val="90000"/>
        </a:schemeClr>
      </a:solidFill>
      <a:ln w="12700" cap="flat" cmpd="sng" algn="ctr">
        <a:solidFill>
          <a:schemeClr val="phClr"/>
        </a:solidFill>
        <a:round/>
      </a:ln>
      <a:effectLst>
        <a:outerShdw blurRad="50800" dist="38100" dir="2700000" algn="tl" rotWithShape="0">
          <a:schemeClr val="phClr">
            <a:lumMod val="75000"/>
            <a:alpha val="40000"/>
          </a:schemeClr>
        </a:outerShdw>
      </a:effectLst>
    </cs:spPr>
    <cs:defRPr sz="1330" b="0" i="0" u="none" strike="noStrike" kern="1200" baseline="0">
      <a:effectLst/>
    </cs:defRPr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tx1"/>
    </cs:fontRef>
    <cs:spPr>
      <a:solidFill>
        <a:schemeClr val="phClr">
          <a:alpha val="90000"/>
        </a:schemeClr>
      </a:solidFill>
      <a:ln w="19050">
        <a:solidFill>
          <a:schemeClr val="phClr">
            <a:lumMod val="75000"/>
          </a:schemeClr>
        </a:solidFill>
      </a:ln>
      <a:effectLst>
        <a:innerShdw blurRad="114300">
          <a:schemeClr val="phClr">
            <a:lumMod val="75000"/>
          </a:schemeClr>
        </a:innerShdw>
      </a:effectLst>
      <a:scene3d>
        <a:camera prst="orthographicFront"/>
        <a:lightRig rig="threePt" dir="t"/>
      </a:scene3d>
      <a:sp3d contourW="19050" prstMaterial="flat">
        <a:contourClr>
          <a:schemeClr val="accent4">
            <a:lumMod val="75000"/>
          </a:schemeClr>
        </a:contourClr>
      </a:sp3d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9-30T21:15:43.708" idx="1">
    <p:pos x="10" y="10"/>
    <p:text/>
    <p:extLst>
      <p:ext uri="{C676402C-5697-4E1C-873F-D02D1690AC5C}">
        <p15:threadingInfo xmlns:p15="http://schemas.microsoft.com/office/powerpoint/2012/main" timeZoneBias="-4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Tách</a:t>
            </a:r>
            <a:r>
              <a:rPr lang="en-US" dirty="0"/>
              <a:t> </a:t>
            </a:r>
            <a:r>
              <a:rPr lang="en-US" dirty="0" err="1"/>
              <a:t>cái</a:t>
            </a:r>
            <a:r>
              <a:rPr lang="en-US" dirty="0"/>
              <a:t> handling ra </a:t>
            </a:r>
            <a:r>
              <a:rPr lang="en-US" dirty="0" err="1"/>
              <a:t>để</a:t>
            </a:r>
            <a:r>
              <a:rPr lang="en-US" dirty="0"/>
              <a:t> 1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equipment mi</a:t>
            </a:r>
          </a:p>
        </p:txBody>
      </p:sp>
    </p:spTree>
    <p:extLst>
      <p:ext uri="{BB962C8B-B14F-4D97-AF65-F5344CB8AC3E}">
        <p14:creationId xmlns:p14="http://schemas.microsoft.com/office/powerpoint/2010/main" val="32010276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1">
  <p:cSld name="CUSTOM_7"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4"/>
          <p:cNvSpPr/>
          <p:nvPr/>
        </p:nvSpPr>
        <p:spPr>
          <a:xfrm flipH="1">
            <a:off x="475" y="-14675"/>
            <a:ext cx="9144000" cy="5158200"/>
          </a:xfrm>
          <a:prstGeom prst="rect">
            <a:avLst/>
          </a:prstGeom>
          <a:solidFill>
            <a:srgbClr val="FFFFFF">
              <a:alpha val="51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255" name="Google Shape;255;p34"/>
          <p:cNvSpPr/>
          <p:nvPr/>
        </p:nvSpPr>
        <p:spPr>
          <a:xfrm>
            <a:off x="1183800" y="0"/>
            <a:ext cx="7960500" cy="41445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34"/>
          <p:cNvSpPr/>
          <p:nvPr/>
        </p:nvSpPr>
        <p:spPr>
          <a:xfrm>
            <a:off x="0" y="1899474"/>
            <a:ext cx="1575000" cy="32442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D5D5"/>
              </a:solidFill>
            </a:endParaRPr>
          </a:p>
        </p:txBody>
      </p:sp>
      <p:sp>
        <p:nvSpPr>
          <p:cNvPr id="257" name="Google Shape;257;p34"/>
          <p:cNvSpPr txBox="1">
            <a:spLocks noGrp="1"/>
          </p:cNvSpPr>
          <p:nvPr>
            <p:ph type="ctrTitle"/>
          </p:nvPr>
        </p:nvSpPr>
        <p:spPr>
          <a:xfrm>
            <a:off x="4697175" y="1320225"/>
            <a:ext cx="3616800" cy="17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58" name="Google Shape;258;p34"/>
          <p:cNvSpPr txBox="1">
            <a:spLocks noGrp="1"/>
          </p:cNvSpPr>
          <p:nvPr>
            <p:ph type="subTitle" idx="1"/>
          </p:nvPr>
        </p:nvSpPr>
        <p:spPr>
          <a:xfrm>
            <a:off x="5911825" y="2977800"/>
            <a:ext cx="2402100" cy="71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 3">
  <p:cSld name="TITLE_ONLY_3">
    <p:bg>
      <p:bgPr>
        <a:noFill/>
        <a:effectLst/>
      </p:bgPr>
    </p:bg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3"/>
          <p:cNvSpPr/>
          <p:nvPr/>
        </p:nvSpPr>
        <p:spPr>
          <a:xfrm>
            <a:off x="4560425" y="-7025"/>
            <a:ext cx="4587300" cy="51576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43"/>
          <p:cNvSpPr/>
          <p:nvPr/>
        </p:nvSpPr>
        <p:spPr>
          <a:xfrm>
            <a:off x="-7500" y="-7025"/>
            <a:ext cx="4567800" cy="51576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43"/>
          <p:cNvSpPr txBox="1">
            <a:spLocks noGrp="1"/>
          </p:cNvSpPr>
          <p:nvPr>
            <p:ph type="ctrTitle"/>
          </p:nvPr>
        </p:nvSpPr>
        <p:spPr>
          <a:xfrm>
            <a:off x="2146200" y="600200"/>
            <a:ext cx="48516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15" name="Google Shape;315;p43"/>
          <p:cNvSpPr txBox="1">
            <a:spLocks noGrp="1"/>
          </p:cNvSpPr>
          <p:nvPr>
            <p:ph type="subTitle" idx="1"/>
          </p:nvPr>
        </p:nvSpPr>
        <p:spPr>
          <a:xfrm>
            <a:off x="759113" y="2337500"/>
            <a:ext cx="27972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16" name="Google Shape;316;p43"/>
          <p:cNvSpPr txBox="1">
            <a:spLocks noGrp="1"/>
          </p:cNvSpPr>
          <p:nvPr>
            <p:ph type="subTitle" idx="2"/>
          </p:nvPr>
        </p:nvSpPr>
        <p:spPr>
          <a:xfrm>
            <a:off x="5411863" y="2337500"/>
            <a:ext cx="27972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17" name="Google Shape;317;p43"/>
          <p:cNvSpPr/>
          <p:nvPr/>
        </p:nvSpPr>
        <p:spPr>
          <a:xfrm rot="5400000">
            <a:off x="4545472" y="2860425"/>
            <a:ext cx="453900" cy="3927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A7B17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 2">
  <p:cSld name="TITLE_ONLY_2">
    <p:bg>
      <p:bgPr>
        <a:noFill/>
        <a:effectLst/>
      </p:bgPr>
    </p:bg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4"/>
          <p:cNvSpPr/>
          <p:nvPr/>
        </p:nvSpPr>
        <p:spPr>
          <a:xfrm>
            <a:off x="4773188" y="1362900"/>
            <a:ext cx="3094673" cy="3781988"/>
          </a:xfrm>
          <a:custGeom>
            <a:avLst/>
            <a:gdLst/>
            <a:ahLst/>
            <a:cxnLst/>
            <a:rect l="l" t="t" r="r" b="b"/>
            <a:pathLst>
              <a:path w="3429000" h="4959984" extrusionOk="0">
                <a:moveTo>
                  <a:pt x="3428822" y="4959629"/>
                </a:moveTo>
                <a:lnTo>
                  <a:pt x="0" y="4959629"/>
                </a:lnTo>
                <a:lnTo>
                  <a:pt x="0" y="0"/>
                </a:lnTo>
                <a:lnTo>
                  <a:pt x="3428822" y="0"/>
                </a:lnTo>
                <a:lnTo>
                  <a:pt x="3428822" y="4959629"/>
                </a:lnTo>
                <a:close/>
              </a:path>
            </a:pathLst>
          </a:cu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  <p:sp>
        <p:nvSpPr>
          <p:cNvPr id="320" name="Google Shape;320;p44"/>
          <p:cNvSpPr/>
          <p:nvPr/>
        </p:nvSpPr>
        <p:spPr>
          <a:xfrm>
            <a:off x="1276113" y="1362900"/>
            <a:ext cx="3094673" cy="3781988"/>
          </a:xfrm>
          <a:custGeom>
            <a:avLst/>
            <a:gdLst/>
            <a:ahLst/>
            <a:cxnLst/>
            <a:rect l="l" t="t" r="r" b="b"/>
            <a:pathLst>
              <a:path w="3429000" h="4959984" extrusionOk="0">
                <a:moveTo>
                  <a:pt x="3428822" y="4959629"/>
                </a:moveTo>
                <a:lnTo>
                  <a:pt x="0" y="4959629"/>
                </a:lnTo>
                <a:lnTo>
                  <a:pt x="0" y="0"/>
                </a:lnTo>
                <a:lnTo>
                  <a:pt x="3428822" y="0"/>
                </a:lnTo>
                <a:lnTo>
                  <a:pt x="3428822" y="4959629"/>
                </a:lnTo>
                <a:close/>
              </a:path>
            </a:pathLst>
          </a:cu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  <p:sp>
        <p:nvSpPr>
          <p:cNvPr id="321" name="Google Shape;321;p44"/>
          <p:cNvSpPr txBox="1">
            <a:spLocks noGrp="1"/>
          </p:cNvSpPr>
          <p:nvPr>
            <p:ph type="ctrTitle"/>
          </p:nvPr>
        </p:nvSpPr>
        <p:spPr>
          <a:xfrm>
            <a:off x="1348450" y="225175"/>
            <a:ext cx="64470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3000"/>
              <a:buNone/>
              <a:defRPr sz="3000">
                <a:solidFill>
                  <a:srgbClr val="413B49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322" name="Google Shape;322;p44"/>
          <p:cNvSpPr txBox="1">
            <a:spLocks noGrp="1"/>
          </p:cNvSpPr>
          <p:nvPr>
            <p:ph type="subTitle" idx="1"/>
          </p:nvPr>
        </p:nvSpPr>
        <p:spPr>
          <a:xfrm>
            <a:off x="1513750" y="2985400"/>
            <a:ext cx="26193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23" name="Google Shape;323;p44"/>
          <p:cNvSpPr txBox="1">
            <a:spLocks noGrp="1"/>
          </p:cNvSpPr>
          <p:nvPr>
            <p:ph type="subTitle" idx="2"/>
          </p:nvPr>
        </p:nvSpPr>
        <p:spPr>
          <a:xfrm>
            <a:off x="5010875" y="2985400"/>
            <a:ext cx="26193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24" name="Google Shape;324;p44"/>
          <p:cNvSpPr txBox="1">
            <a:spLocks noGrp="1"/>
          </p:cNvSpPr>
          <p:nvPr>
            <p:ph type="ctrTitle" idx="3"/>
          </p:nvPr>
        </p:nvSpPr>
        <p:spPr>
          <a:xfrm>
            <a:off x="1513756" y="2340700"/>
            <a:ext cx="2619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25" name="Google Shape;325;p44"/>
          <p:cNvSpPr txBox="1">
            <a:spLocks noGrp="1"/>
          </p:cNvSpPr>
          <p:nvPr>
            <p:ph type="ctrTitle" idx="4"/>
          </p:nvPr>
        </p:nvSpPr>
        <p:spPr>
          <a:xfrm>
            <a:off x="5010881" y="2340700"/>
            <a:ext cx="2619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26" name="Google Shape;326;p44"/>
          <p:cNvSpPr/>
          <p:nvPr/>
        </p:nvSpPr>
        <p:spPr>
          <a:xfrm flipH="1">
            <a:off x="142275" y="1230300"/>
            <a:ext cx="272700" cy="39132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D5D5"/>
              </a:solidFill>
            </a:endParaRPr>
          </a:p>
        </p:txBody>
      </p:sp>
      <p:sp>
        <p:nvSpPr>
          <p:cNvPr id="327" name="Google Shape;327;p44"/>
          <p:cNvSpPr/>
          <p:nvPr/>
        </p:nvSpPr>
        <p:spPr>
          <a:xfrm flipH="1">
            <a:off x="0" y="0"/>
            <a:ext cx="272700" cy="51435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D5D5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 2 1">
  <p:cSld name="TITLE_ONLY_2_1">
    <p:bg>
      <p:bgPr>
        <a:noFill/>
        <a:effectLst/>
      </p:bgPr>
    </p:bg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5"/>
          <p:cNvSpPr/>
          <p:nvPr/>
        </p:nvSpPr>
        <p:spPr>
          <a:xfrm>
            <a:off x="0" y="1257350"/>
            <a:ext cx="9146858" cy="3459589"/>
          </a:xfrm>
          <a:custGeom>
            <a:avLst/>
            <a:gdLst/>
            <a:ahLst/>
            <a:cxnLst/>
            <a:rect l="l" t="t" r="r" b="b"/>
            <a:pathLst>
              <a:path w="3429000" h="4959984" extrusionOk="0">
                <a:moveTo>
                  <a:pt x="3428822" y="4959629"/>
                </a:moveTo>
                <a:lnTo>
                  <a:pt x="0" y="4959629"/>
                </a:lnTo>
                <a:lnTo>
                  <a:pt x="0" y="0"/>
                </a:lnTo>
                <a:lnTo>
                  <a:pt x="3428822" y="0"/>
                </a:lnTo>
                <a:lnTo>
                  <a:pt x="3428822" y="4959629"/>
                </a:lnTo>
                <a:close/>
              </a:path>
            </a:pathLst>
          </a:cu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  <p:sp>
        <p:nvSpPr>
          <p:cNvPr id="330" name="Google Shape;330;p45"/>
          <p:cNvSpPr txBox="1">
            <a:spLocks noGrp="1"/>
          </p:cNvSpPr>
          <p:nvPr>
            <p:ph type="ctrTitle"/>
          </p:nvPr>
        </p:nvSpPr>
        <p:spPr>
          <a:xfrm>
            <a:off x="1348450" y="225175"/>
            <a:ext cx="64470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3000"/>
              <a:buNone/>
              <a:defRPr sz="3000">
                <a:solidFill>
                  <a:srgbClr val="413B49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331" name="Google Shape;331;p45"/>
          <p:cNvSpPr txBox="1">
            <a:spLocks noGrp="1"/>
          </p:cNvSpPr>
          <p:nvPr>
            <p:ph type="subTitle" idx="1"/>
          </p:nvPr>
        </p:nvSpPr>
        <p:spPr>
          <a:xfrm>
            <a:off x="464600" y="2883250"/>
            <a:ext cx="26193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32" name="Google Shape;332;p45"/>
          <p:cNvSpPr txBox="1">
            <a:spLocks noGrp="1"/>
          </p:cNvSpPr>
          <p:nvPr>
            <p:ph type="subTitle" idx="2"/>
          </p:nvPr>
        </p:nvSpPr>
        <p:spPr>
          <a:xfrm>
            <a:off x="3262350" y="2883250"/>
            <a:ext cx="26193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33" name="Google Shape;333;p45"/>
          <p:cNvSpPr txBox="1">
            <a:spLocks noGrp="1"/>
          </p:cNvSpPr>
          <p:nvPr>
            <p:ph type="ctrTitle" idx="3"/>
          </p:nvPr>
        </p:nvSpPr>
        <p:spPr>
          <a:xfrm>
            <a:off x="464606" y="2238550"/>
            <a:ext cx="2619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4" name="Google Shape;334;p45"/>
          <p:cNvSpPr txBox="1">
            <a:spLocks noGrp="1"/>
          </p:cNvSpPr>
          <p:nvPr>
            <p:ph type="ctrTitle" idx="4"/>
          </p:nvPr>
        </p:nvSpPr>
        <p:spPr>
          <a:xfrm>
            <a:off x="3262356" y="2238550"/>
            <a:ext cx="2619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5" name="Google Shape;335;p45"/>
          <p:cNvSpPr txBox="1">
            <a:spLocks noGrp="1"/>
          </p:cNvSpPr>
          <p:nvPr>
            <p:ph type="subTitle" idx="5"/>
          </p:nvPr>
        </p:nvSpPr>
        <p:spPr>
          <a:xfrm>
            <a:off x="6060100" y="2883250"/>
            <a:ext cx="26193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36" name="Google Shape;336;p45"/>
          <p:cNvSpPr txBox="1">
            <a:spLocks noGrp="1"/>
          </p:cNvSpPr>
          <p:nvPr>
            <p:ph type="ctrTitle" idx="6"/>
          </p:nvPr>
        </p:nvSpPr>
        <p:spPr>
          <a:xfrm>
            <a:off x="6060106" y="2238550"/>
            <a:ext cx="2619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 1 1">
  <p:cSld name="TITLE_ONLY_1_1">
    <p:bg>
      <p:bgPr>
        <a:noFill/>
        <a:effectLst/>
      </p:bgPr>
    </p:bg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6"/>
          <p:cNvSpPr/>
          <p:nvPr/>
        </p:nvSpPr>
        <p:spPr>
          <a:xfrm>
            <a:off x="75" y="469725"/>
            <a:ext cx="3048000" cy="41994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46"/>
          <p:cNvSpPr/>
          <p:nvPr/>
        </p:nvSpPr>
        <p:spPr>
          <a:xfrm>
            <a:off x="3050200" y="470909"/>
            <a:ext cx="3048000" cy="41994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46"/>
          <p:cNvSpPr/>
          <p:nvPr/>
        </p:nvSpPr>
        <p:spPr>
          <a:xfrm>
            <a:off x="6095925" y="469725"/>
            <a:ext cx="3048000" cy="4199400"/>
          </a:xfrm>
          <a:prstGeom prst="rect">
            <a:avLst/>
          </a:prstGeom>
          <a:solidFill>
            <a:srgbClr val="AE3F4A">
              <a:alpha val="84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1" name="Google Shape;341;p46"/>
          <p:cNvGrpSpPr/>
          <p:nvPr/>
        </p:nvGrpSpPr>
        <p:grpSpPr>
          <a:xfrm>
            <a:off x="3047997" y="4075"/>
            <a:ext cx="3440775" cy="5157600"/>
            <a:chOff x="3047922" y="4075"/>
            <a:chExt cx="3440775" cy="5157600"/>
          </a:xfrm>
        </p:grpSpPr>
        <p:grpSp>
          <p:nvGrpSpPr>
            <p:cNvPr id="342" name="Google Shape;342;p46"/>
            <p:cNvGrpSpPr/>
            <p:nvPr/>
          </p:nvGrpSpPr>
          <p:grpSpPr>
            <a:xfrm>
              <a:off x="3047922" y="4075"/>
              <a:ext cx="3440775" cy="5157600"/>
              <a:chOff x="3047922" y="4075"/>
              <a:chExt cx="3440775" cy="5157600"/>
            </a:xfrm>
          </p:grpSpPr>
          <p:grpSp>
            <p:nvGrpSpPr>
              <p:cNvPr id="343" name="Google Shape;343;p46"/>
              <p:cNvGrpSpPr/>
              <p:nvPr/>
            </p:nvGrpSpPr>
            <p:grpSpPr>
              <a:xfrm>
                <a:off x="3047922" y="2342400"/>
                <a:ext cx="3440775" cy="453900"/>
                <a:chOff x="3047922" y="2342400"/>
                <a:chExt cx="3440775" cy="453900"/>
              </a:xfrm>
            </p:grpSpPr>
            <p:sp>
              <p:nvSpPr>
                <p:cNvPr id="344" name="Google Shape;344;p46"/>
                <p:cNvSpPr/>
                <p:nvPr/>
              </p:nvSpPr>
              <p:spPr>
                <a:xfrm rot="5400000">
                  <a:off x="3017322" y="2373000"/>
                  <a:ext cx="453900" cy="392700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5" name="Google Shape;345;p46"/>
                <p:cNvSpPr/>
                <p:nvPr/>
              </p:nvSpPr>
              <p:spPr>
                <a:xfrm rot="5400000">
                  <a:off x="6065397" y="2373000"/>
                  <a:ext cx="453900" cy="392700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cxnSp>
            <p:nvCxnSpPr>
              <p:cNvPr id="346" name="Google Shape;346;p46"/>
              <p:cNvCxnSpPr/>
              <p:nvPr/>
            </p:nvCxnSpPr>
            <p:spPr>
              <a:xfrm>
                <a:off x="3053725" y="4075"/>
                <a:ext cx="0" cy="515760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347" name="Google Shape;347;p46"/>
            <p:cNvCxnSpPr/>
            <p:nvPr/>
          </p:nvCxnSpPr>
          <p:spPr>
            <a:xfrm>
              <a:off x="6100425" y="4075"/>
              <a:ext cx="0" cy="5157600"/>
            </a:xfrm>
            <a:prstGeom prst="straightConnector1">
              <a:avLst/>
            </a:prstGeom>
            <a:noFill/>
            <a:ln w="2857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48" name="Google Shape;348;p46"/>
          <p:cNvSpPr txBox="1">
            <a:spLocks noGrp="1"/>
          </p:cNvSpPr>
          <p:nvPr>
            <p:ph type="ctrTitle"/>
          </p:nvPr>
        </p:nvSpPr>
        <p:spPr>
          <a:xfrm>
            <a:off x="3043625" y="600200"/>
            <a:ext cx="29385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49" name="Google Shape;349;p46"/>
          <p:cNvSpPr txBox="1">
            <a:spLocks noGrp="1"/>
          </p:cNvSpPr>
          <p:nvPr>
            <p:ph type="ctrTitle" idx="2"/>
          </p:nvPr>
        </p:nvSpPr>
        <p:spPr>
          <a:xfrm>
            <a:off x="642688" y="2768950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18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18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18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18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18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18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18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18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18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50" name="Google Shape;350;p46"/>
          <p:cNvSpPr txBox="1">
            <a:spLocks noGrp="1"/>
          </p:cNvSpPr>
          <p:nvPr>
            <p:ph type="subTitle" idx="1"/>
          </p:nvPr>
        </p:nvSpPr>
        <p:spPr>
          <a:xfrm>
            <a:off x="642700" y="3337450"/>
            <a:ext cx="18813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51" name="Google Shape;351;p46"/>
          <p:cNvSpPr txBox="1">
            <a:spLocks noGrp="1"/>
          </p:cNvSpPr>
          <p:nvPr>
            <p:ph type="ctrTitle" idx="3"/>
          </p:nvPr>
        </p:nvSpPr>
        <p:spPr>
          <a:xfrm>
            <a:off x="3690688" y="2768950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18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18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18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18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18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18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18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18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18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52" name="Google Shape;352;p46"/>
          <p:cNvSpPr txBox="1">
            <a:spLocks noGrp="1"/>
          </p:cNvSpPr>
          <p:nvPr>
            <p:ph type="subTitle" idx="4"/>
          </p:nvPr>
        </p:nvSpPr>
        <p:spPr>
          <a:xfrm>
            <a:off x="3690700" y="3337450"/>
            <a:ext cx="18813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53" name="Google Shape;353;p46"/>
          <p:cNvSpPr txBox="1">
            <a:spLocks noGrp="1"/>
          </p:cNvSpPr>
          <p:nvPr>
            <p:ph type="ctrTitle" idx="5"/>
          </p:nvPr>
        </p:nvSpPr>
        <p:spPr>
          <a:xfrm>
            <a:off x="6738688" y="2768950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18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Fira Sans Condensed Medium"/>
              <a:buNone/>
              <a:defRPr sz="1800">
                <a:solidFill>
                  <a:srgbClr val="CCCCCC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Fira Sans Condensed Medium"/>
              <a:buNone/>
              <a:defRPr sz="1800">
                <a:solidFill>
                  <a:srgbClr val="CCCCCC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Fira Sans Condensed Medium"/>
              <a:buNone/>
              <a:defRPr sz="1800">
                <a:solidFill>
                  <a:srgbClr val="CCCCCC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Fira Sans Condensed Medium"/>
              <a:buNone/>
              <a:defRPr sz="1800">
                <a:solidFill>
                  <a:srgbClr val="CCCCCC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Fira Sans Condensed Medium"/>
              <a:buNone/>
              <a:defRPr sz="1800">
                <a:solidFill>
                  <a:srgbClr val="CCCCCC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Fira Sans Condensed Medium"/>
              <a:buNone/>
              <a:defRPr sz="1800">
                <a:solidFill>
                  <a:srgbClr val="CCCCCC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Fira Sans Condensed Medium"/>
              <a:buNone/>
              <a:defRPr sz="1800">
                <a:solidFill>
                  <a:srgbClr val="CCCCCC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Fira Sans Condensed Medium"/>
              <a:buNone/>
              <a:defRPr sz="1800">
                <a:solidFill>
                  <a:srgbClr val="CCCCCC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54" name="Google Shape;354;p46"/>
          <p:cNvSpPr txBox="1">
            <a:spLocks noGrp="1"/>
          </p:cNvSpPr>
          <p:nvPr>
            <p:ph type="subTitle" idx="6"/>
          </p:nvPr>
        </p:nvSpPr>
        <p:spPr>
          <a:xfrm>
            <a:off x="6738700" y="3337450"/>
            <a:ext cx="18813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_1">
    <p:bg>
      <p:bgPr>
        <a:solidFill>
          <a:srgbClr val="FFFFFF"/>
        </a:solidFill>
        <a:effectLst/>
      </p:bgPr>
    </p:bg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7"/>
          <p:cNvSpPr/>
          <p:nvPr/>
        </p:nvSpPr>
        <p:spPr>
          <a:xfrm>
            <a:off x="0" y="1693175"/>
            <a:ext cx="9144000" cy="34506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8275"/>
              </a:solidFill>
            </a:endParaRPr>
          </a:p>
        </p:txBody>
      </p:sp>
      <p:cxnSp>
        <p:nvCxnSpPr>
          <p:cNvPr id="357" name="Google Shape;357;p47"/>
          <p:cNvCxnSpPr/>
          <p:nvPr/>
        </p:nvCxnSpPr>
        <p:spPr>
          <a:xfrm rot="10800000">
            <a:off x="1654675" y="1693225"/>
            <a:ext cx="0" cy="345060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8" name="Google Shape;358;p47"/>
          <p:cNvCxnSpPr/>
          <p:nvPr/>
        </p:nvCxnSpPr>
        <p:spPr>
          <a:xfrm rot="10800000">
            <a:off x="3968125" y="1693225"/>
            <a:ext cx="0" cy="345060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9" name="Google Shape;359;p47"/>
          <p:cNvCxnSpPr/>
          <p:nvPr/>
        </p:nvCxnSpPr>
        <p:spPr>
          <a:xfrm rot="10800000">
            <a:off x="6258550" y="1693225"/>
            <a:ext cx="0" cy="345060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0" name="Google Shape;360;p47"/>
          <p:cNvSpPr txBox="1">
            <a:spLocks noGrp="1"/>
          </p:cNvSpPr>
          <p:nvPr>
            <p:ph type="ctrTitle"/>
          </p:nvPr>
        </p:nvSpPr>
        <p:spPr>
          <a:xfrm>
            <a:off x="1716237" y="3009604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61" name="Google Shape;361;p47"/>
          <p:cNvSpPr txBox="1">
            <a:spLocks noGrp="1"/>
          </p:cNvSpPr>
          <p:nvPr>
            <p:ph type="subTitle" idx="1"/>
          </p:nvPr>
        </p:nvSpPr>
        <p:spPr>
          <a:xfrm>
            <a:off x="1716228" y="3471066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62" name="Google Shape;362;p47"/>
          <p:cNvSpPr txBox="1">
            <a:spLocks noGrp="1"/>
          </p:cNvSpPr>
          <p:nvPr>
            <p:ph type="title" idx="2" hasCustomPrompt="1"/>
          </p:nvPr>
        </p:nvSpPr>
        <p:spPr>
          <a:xfrm>
            <a:off x="1640037" y="2416641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63" name="Google Shape;363;p47"/>
          <p:cNvSpPr txBox="1">
            <a:spLocks noGrp="1"/>
          </p:cNvSpPr>
          <p:nvPr>
            <p:ph type="ctrTitle" idx="3"/>
          </p:nvPr>
        </p:nvSpPr>
        <p:spPr>
          <a:xfrm>
            <a:off x="4013612" y="3006205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64" name="Google Shape;364;p47"/>
          <p:cNvSpPr txBox="1">
            <a:spLocks noGrp="1"/>
          </p:cNvSpPr>
          <p:nvPr>
            <p:ph type="subTitle" idx="4"/>
          </p:nvPr>
        </p:nvSpPr>
        <p:spPr>
          <a:xfrm>
            <a:off x="4013600" y="3467667"/>
            <a:ext cx="19767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65" name="Google Shape;365;p47"/>
          <p:cNvSpPr txBox="1">
            <a:spLocks noGrp="1"/>
          </p:cNvSpPr>
          <p:nvPr>
            <p:ph type="title" idx="5" hasCustomPrompt="1"/>
          </p:nvPr>
        </p:nvSpPr>
        <p:spPr>
          <a:xfrm>
            <a:off x="3937412" y="2413242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66" name="Google Shape;366;p47"/>
          <p:cNvSpPr txBox="1">
            <a:spLocks noGrp="1"/>
          </p:cNvSpPr>
          <p:nvPr>
            <p:ph type="ctrTitle" idx="6"/>
          </p:nvPr>
        </p:nvSpPr>
        <p:spPr>
          <a:xfrm>
            <a:off x="6310987" y="3006215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67" name="Google Shape;367;p47"/>
          <p:cNvSpPr txBox="1">
            <a:spLocks noGrp="1"/>
          </p:cNvSpPr>
          <p:nvPr>
            <p:ph type="subTitle" idx="7"/>
          </p:nvPr>
        </p:nvSpPr>
        <p:spPr>
          <a:xfrm>
            <a:off x="6310978" y="3467677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68" name="Google Shape;368;p47"/>
          <p:cNvSpPr txBox="1">
            <a:spLocks noGrp="1"/>
          </p:cNvSpPr>
          <p:nvPr>
            <p:ph type="title" idx="8" hasCustomPrompt="1"/>
          </p:nvPr>
        </p:nvSpPr>
        <p:spPr>
          <a:xfrm>
            <a:off x="6234787" y="2413252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69" name="Google Shape;369;p47"/>
          <p:cNvSpPr txBox="1">
            <a:spLocks noGrp="1"/>
          </p:cNvSpPr>
          <p:nvPr>
            <p:ph type="ctrTitle" idx="9"/>
          </p:nvPr>
        </p:nvSpPr>
        <p:spPr>
          <a:xfrm>
            <a:off x="2031600" y="600200"/>
            <a:ext cx="50808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3000"/>
              <a:buNone/>
              <a:defRPr sz="3000">
                <a:solidFill>
                  <a:srgbClr val="413B49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DESIGN 2 1 1">
  <p:cSld name="CUSTOM_6_1_1">
    <p:bg>
      <p:bgPr>
        <a:solidFill>
          <a:srgbClr val="FFFFFF"/>
        </a:solidFill>
        <a:effectLst/>
      </p:bgPr>
    </p:bg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48"/>
          <p:cNvSpPr txBox="1">
            <a:spLocks noGrp="1"/>
          </p:cNvSpPr>
          <p:nvPr>
            <p:ph type="ctrTitle"/>
          </p:nvPr>
        </p:nvSpPr>
        <p:spPr>
          <a:xfrm>
            <a:off x="1964851" y="28410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1800">
                <a:solidFill>
                  <a:srgbClr val="413B49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372" name="Google Shape;372;p48"/>
          <p:cNvSpPr/>
          <p:nvPr/>
        </p:nvSpPr>
        <p:spPr>
          <a:xfrm>
            <a:off x="8729025" y="1230300"/>
            <a:ext cx="272700" cy="39132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D5D5"/>
              </a:solidFill>
            </a:endParaRPr>
          </a:p>
        </p:txBody>
      </p:sp>
      <p:sp>
        <p:nvSpPr>
          <p:cNvPr id="373" name="Google Shape;373;p48"/>
          <p:cNvSpPr/>
          <p:nvPr/>
        </p:nvSpPr>
        <p:spPr>
          <a:xfrm>
            <a:off x="8871300" y="0"/>
            <a:ext cx="272700" cy="51435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D5D5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DESIGN 2 1 1 2">
  <p:cSld name="CUSTOM_6_1_1_2">
    <p:bg>
      <p:bgPr>
        <a:solidFill>
          <a:srgbClr val="FFFFFF"/>
        </a:solidFill>
        <a:effectLst/>
      </p:bgPr>
    </p:bg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49"/>
          <p:cNvSpPr txBox="1">
            <a:spLocks noGrp="1"/>
          </p:cNvSpPr>
          <p:nvPr>
            <p:ph type="ctrTitle"/>
          </p:nvPr>
        </p:nvSpPr>
        <p:spPr>
          <a:xfrm>
            <a:off x="1964851" y="28410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1800">
                <a:solidFill>
                  <a:srgbClr val="413B49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1800">
                <a:solidFill>
                  <a:srgbClr val="413B49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1800">
                <a:solidFill>
                  <a:srgbClr val="413B49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1800">
                <a:solidFill>
                  <a:srgbClr val="413B49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1800">
                <a:solidFill>
                  <a:srgbClr val="413B49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1800">
                <a:solidFill>
                  <a:srgbClr val="413B49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1800">
                <a:solidFill>
                  <a:srgbClr val="413B49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1800">
                <a:solidFill>
                  <a:srgbClr val="413B49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1800">
                <a:solidFill>
                  <a:srgbClr val="413B49"/>
                </a:solidFill>
              </a:defRPr>
            </a:lvl9pPr>
          </a:lstStyle>
          <a:p>
            <a:endParaRPr/>
          </a:p>
        </p:txBody>
      </p:sp>
      <p:sp>
        <p:nvSpPr>
          <p:cNvPr id="376" name="Google Shape;376;p49"/>
          <p:cNvSpPr/>
          <p:nvPr/>
        </p:nvSpPr>
        <p:spPr>
          <a:xfrm>
            <a:off x="8729025" y="1230300"/>
            <a:ext cx="272700" cy="39132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D5D5"/>
              </a:solidFill>
            </a:endParaRPr>
          </a:p>
        </p:txBody>
      </p:sp>
      <p:sp>
        <p:nvSpPr>
          <p:cNvPr id="377" name="Google Shape;377;p49"/>
          <p:cNvSpPr/>
          <p:nvPr/>
        </p:nvSpPr>
        <p:spPr>
          <a:xfrm>
            <a:off x="8871300" y="0"/>
            <a:ext cx="272700" cy="51435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D5D5"/>
              </a:solidFill>
            </a:endParaRPr>
          </a:p>
        </p:txBody>
      </p:sp>
      <p:sp>
        <p:nvSpPr>
          <p:cNvPr id="378" name="Google Shape;378;p49"/>
          <p:cNvSpPr txBox="1">
            <a:spLocks noGrp="1"/>
          </p:cNvSpPr>
          <p:nvPr>
            <p:ph type="subTitle" idx="1"/>
          </p:nvPr>
        </p:nvSpPr>
        <p:spPr>
          <a:xfrm>
            <a:off x="2081097" y="4331625"/>
            <a:ext cx="49818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DESIGN 2 1 1 1">
  <p:cSld name="CUSTOM_6_1_1_1">
    <p:bg>
      <p:bgPr>
        <a:solidFill>
          <a:srgbClr val="FFFFFF"/>
        </a:solidFill>
        <a:effectLst/>
      </p:bgPr>
    </p:bg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50"/>
          <p:cNvSpPr txBox="1">
            <a:spLocks noGrp="1"/>
          </p:cNvSpPr>
          <p:nvPr>
            <p:ph type="ctrTitle"/>
          </p:nvPr>
        </p:nvSpPr>
        <p:spPr>
          <a:xfrm>
            <a:off x="1964851" y="28410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1800">
                <a:solidFill>
                  <a:srgbClr val="413B49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1800">
                <a:solidFill>
                  <a:srgbClr val="413B49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1800">
                <a:solidFill>
                  <a:srgbClr val="413B49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1800">
                <a:solidFill>
                  <a:srgbClr val="413B49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1800">
                <a:solidFill>
                  <a:srgbClr val="413B49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1800">
                <a:solidFill>
                  <a:srgbClr val="413B49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1800">
                <a:solidFill>
                  <a:srgbClr val="413B49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1800">
                <a:solidFill>
                  <a:srgbClr val="413B49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1800">
                <a:solidFill>
                  <a:srgbClr val="413B49"/>
                </a:solidFill>
              </a:defRPr>
            </a:lvl9pPr>
          </a:lstStyle>
          <a:p>
            <a:endParaRPr/>
          </a:p>
        </p:txBody>
      </p:sp>
      <p:sp>
        <p:nvSpPr>
          <p:cNvPr id="381" name="Google Shape;381;p50"/>
          <p:cNvSpPr/>
          <p:nvPr/>
        </p:nvSpPr>
        <p:spPr>
          <a:xfrm flipH="1">
            <a:off x="142275" y="1230300"/>
            <a:ext cx="272700" cy="39132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D5D5"/>
              </a:solidFill>
            </a:endParaRPr>
          </a:p>
        </p:txBody>
      </p:sp>
      <p:sp>
        <p:nvSpPr>
          <p:cNvPr id="382" name="Google Shape;382;p50"/>
          <p:cNvSpPr/>
          <p:nvPr/>
        </p:nvSpPr>
        <p:spPr>
          <a:xfrm flipH="1">
            <a:off x="0" y="0"/>
            <a:ext cx="272700" cy="51435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D5D5"/>
              </a:solidFill>
            </a:endParaRPr>
          </a:p>
        </p:txBody>
      </p:sp>
      <p:sp>
        <p:nvSpPr>
          <p:cNvPr id="383" name="Google Shape;383;p50"/>
          <p:cNvSpPr txBox="1">
            <a:spLocks noGrp="1"/>
          </p:cNvSpPr>
          <p:nvPr>
            <p:ph type="ctrTitle" idx="2"/>
          </p:nvPr>
        </p:nvSpPr>
        <p:spPr>
          <a:xfrm>
            <a:off x="884600" y="1769925"/>
            <a:ext cx="24294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9pPr>
          </a:lstStyle>
          <a:p>
            <a:endParaRPr/>
          </a:p>
        </p:txBody>
      </p:sp>
      <p:sp>
        <p:nvSpPr>
          <p:cNvPr id="384" name="Google Shape;384;p50"/>
          <p:cNvSpPr txBox="1">
            <a:spLocks noGrp="1"/>
          </p:cNvSpPr>
          <p:nvPr>
            <p:ph type="subTitle" idx="1"/>
          </p:nvPr>
        </p:nvSpPr>
        <p:spPr>
          <a:xfrm>
            <a:off x="1186052" y="2231399"/>
            <a:ext cx="18264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9pPr>
          </a:lstStyle>
          <a:p>
            <a:endParaRPr/>
          </a:p>
        </p:txBody>
      </p:sp>
      <p:sp>
        <p:nvSpPr>
          <p:cNvPr id="385" name="Google Shape;385;p50"/>
          <p:cNvSpPr txBox="1">
            <a:spLocks noGrp="1"/>
          </p:cNvSpPr>
          <p:nvPr>
            <p:ph type="ctrTitle" idx="3"/>
          </p:nvPr>
        </p:nvSpPr>
        <p:spPr>
          <a:xfrm>
            <a:off x="3357313" y="1766525"/>
            <a:ext cx="24294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9pPr>
          </a:lstStyle>
          <a:p>
            <a:endParaRPr/>
          </a:p>
        </p:txBody>
      </p:sp>
      <p:sp>
        <p:nvSpPr>
          <p:cNvPr id="386" name="Google Shape;386;p50"/>
          <p:cNvSpPr txBox="1">
            <a:spLocks noGrp="1"/>
          </p:cNvSpPr>
          <p:nvPr>
            <p:ph type="subTitle" idx="4"/>
          </p:nvPr>
        </p:nvSpPr>
        <p:spPr>
          <a:xfrm>
            <a:off x="3658770" y="2227996"/>
            <a:ext cx="18264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9pPr>
          </a:lstStyle>
          <a:p>
            <a:endParaRPr/>
          </a:p>
        </p:txBody>
      </p:sp>
      <p:sp>
        <p:nvSpPr>
          <p:cNvPr id="387" name="Google Shape;387;p50"/>
          <p:cNvSpPr txBox="1">
            <a:spLocks noGrp="1"/>
          </p:cNvSpPr>
          <p:nvPr>
            <p:ph type="ctrTitle" idx="5"/>
          </p:nvPr>
        </p:nvSpPr>
        <p:spPr>
          <a:xfrm>
            <a:off x="5830012" y="1766550"/>
            <a:ext cx="24294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9pPr>
          </a:lstStyle>
          <a:p>
            <a:endParaRPr/>
          </a:p>
        </p:txBody>
      </p:sp>
      <p:sp>
        <p:nvSpPr>
          <p:cNvPr id="388" name="Google Shape;388;p50"/>
          <p:cNvSpPr txBox="1">
            <a:spLocks noGrp="1"/>
          </p:cNvSpPr>
          <p:nvPr>
            <p:ph type="subTitle" idx="6"/>
          </p:nvPr>
        </p:nvSpPr>
        <p:spPr>
          <a:xfrm>
            <a:off x="6131601" y="2228000"/>
            <a:ext cx="18264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9pPr>
          </a:lstStyle>
          <a:p>
            <a:endParaRPr/>
          </a:p>
        </p:txBody>
      </p:sp>
      <p:sp>
        <p:nvSpPr>
          <p:cNvPr id="389" name="Google Shape;389;p50"/>
          <p:cNvSpPr txBox="1">
            <a:spLocks noGrp="1"/>
          </p:cNvSpPr>
          <p:nvPr>
            <p:ph type="ctrTitle" idx="7"/>
          </p:nvPr>
        </p:nvSpPr>
        <p:spPr>
          <a:xfrm>
            <a:off x="884600" y="3295651"/>
            <a:ext cx="24294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9pPr>
          </a:lstStyle>
          <a:p>
            <a:endParaRPr/>
          </a:p>
        </p:txBody>
      </p:sp>
      <p:sp>
        <p:nvSpPr>
          <p:cNvPr id="390" name="Google Shape;390;p50"/>
          <p:cNvSpPr txBox="1">
            <a:spLocks noGrp="1"/>
          </p:cNvSpPr>
          <p:nvPr>
            <p:ph type="subTitle" idx="8"/>
          </p:nvPr>
        </p:nvSpPr>
        <p:spPr>
          <a:xfrm>
            <a:off x="1186052" y="3757125"/>
            <a:ext cx="18264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9pPr>
          </a:lstStyle>
          <a:p>
            <a:endParaRPr/>
          </a:p>
        </p:txBody>
      </p:sp>
      <p:sp>
        <p:nvSpPr>
          <p:cNvPr id="391" name="Google Shape;391;p50"/>
          <p:cNvSpPr txBox="1">
            <a:spLocks noGrp="1"/>
          </p:cNvSpPr>
          <p:nvPr>
            <p:ph type="ctrTitle" idx="9"/>
          </p:nvPr>
        </p:nvSpPr>
        <p:spPr>
          <a:xfrm>
            <a:off x="3357313" y="3292254"/>
            <a:ext cx="24294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9pPr>
          </a:lstStyle>
          <a:p>
            <a:endParaRPr/>
          </a:p>
        </p:txBody>
      </p:sp>
      <p:sp>
        <p:nvSpPr>
          <p:cNvPr id="392" name="Google Shape;392;p50"/>
          <p:cNvSpPr txBox="1">
            <a:spLocks noGrp="1"/>
          </p:cNvSpPr>
          <p:nvPr>
            <p:ph type="subTitle" idx="13"/>
          </p:nvPr>
        </p:nvSpPr>
        <p:spPr>
          <a:xfrm>
            <a:off x="3658770" y="3753724"/>
            <a:ext cx="18264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9pPr>
          </a:lstStyle>
          <a:p>
            <a:endParaRPr/>
          </a:p>
        </p:txBody>
      </p:sp>
      <p:sp>
        <p:nvSpPr>
          <p:cNvPr id="393" name="Google Shape;393;p50"/>
          <p:cNvSpPr txBox="1">
            <a:spLocks noGrp="1"/>
          </p:cNvSpPr>
          <p:nvPr>
            <p:ph type="ctrTitle" idx="14"/>
          </p:nvPr>
        </p:nvSpPr>
        <p:spPr>
          <a:xfrm>
            <a:off x="5830012" y="3292275"/>
            <a:ext cx="24294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9pPr>
          </a:lstStyle>
          <a:p>
            <a:endParaRPr/>
          </a:p>
        </p:txBody>
      </p:sp>
      <p:sp>
        <p:nvSpPr>
          <p:cNvPr id="394" name="Google Shape;394;p50"/>
          <p:cNvSpPr txBox="1">
            <a:spLocks noGrp="1"/>
          </p:cNvSpPr>
          <p:nvPr>
            <p:ph type="subTitle" idx="15"/>
          </p:nvPr>
        </p:nvSpPr>
        <p:spPr>
          <a:xfrm>
            <a:off x="6131601" y="3753725"/>
            <a:ext cx="18264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DESIGN 2 1 1 1 1">
  <p:cSld name="CUSTOM_6_1_1_1_1">
    <p:bg>
      <p:bgPr>
        <a:solidFill>
          <a:srgbClr val="FFFFFF"/>
        </a:solidFill>
        <a:effectLst/>
      </p:bgPr>
    </p:bg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51"/>
          <p:cNvSpPr txBox="1">
            <a:spLocks noGrp="1"/>
          </p:cNvSpPr>
          <p:nvPr>
            <p:ph type="ctrTitle"/>
          </p:nvPr>
        </p:nvSpPr>
        <p:spPr>
          <a:xfrm>
            <a:off x="1964851" y="28410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1800">
                <a:solidFill>
                  <a:srgbClr val="413B49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1800">
                <a:solidFill>
                  <a:srgbClr val="413B49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1800">
                <a:solidFill>
                  <a:srgbClr val="413B49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1800">
                <a:solidFill>
                  <a:srgbClr val="413B49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1800">
                <a:solidFill>
                  <a:srgbClr val="413B49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1800">
                <a:solidFill>
                  <a:srgbClr val="413B49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1800">
                <a:solidFill>
                  <a:srgbClr val="413B49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1800">
                <a:solidFill>
                  <a:srgbClr val="413B49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1800">
                <a:solidFill>
                  <a:srgbClr val="413B49"/>
                </a:solidFill>
              </a:defRPr>
            </a:lvl9pPr>
          </a:lstStyle>
          <a:p>
            <a:endParaRPr/>
          </a:p>
        </p:txBody>
      </p:sp>
      <p:sp>
        <p:nvSpPr>
          <p:cNvPr id="397" name="Google Shape;397;p51"/>
          <p:cNvSpPr/>
          <p:nvPr/>
        </p:nvSpPr>
        <p:spPr>
          <a:xfrm flipH="1">
            <a:off x="142275" y="1230300"/>
            <a:ext cx="272700" cy="39132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D5D5"/>
              </a:solidFill>
            </a:endParaRPr>
          </a:p>
        </p:txBody>
      </p:sp>
      <p:sp>
        <p:nvSpPr>
          <p:cNvPr id="398" name="Google Shape;398;p51"/>
          <p:cNvSpPr/>
          <p:nvPr/>
        </p:nvSpPr>
        <p:spPr>
          <a:xfrm flipH="1">
            <a:off x="0" y="0"/>
            <a:ext cx="272700" cy="5143500"/>
          </a:xfrm>
          <a:prstGeom prst="rect">
            <a:avLst/>
          </a:prstGeom>
          <a:solidFill>
            <a:srgbClr val="413B49">
              <a:alpha val="742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D5D5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4 1">
  <p:cSld name="CUSTOM_10_1"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52"/>
          <p:cNvSpPr/>
          <p:nvPr/>
        </p:nvSpPr>
        <p:spPr>
          <a:xfrm flipH="1">
            <a:off x="0" y="679995"/>
            <a:ext cx="8481600" cy="44634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D5D5"/>
              </a:solidFill>
            </a:endParaRPr>
          </a:p>
        </p:txBody>
      </p:sp>
      <p:sp>
        <p:nvSpPr>
          <p:cNvPr id="401" name="Google Shape;401;p52"/>
          <p:cNvSpPr/>
          <p:nvPr/>
        </p:nvSpPr>
        <p:spPr>
          <a:xfrm flipH="1">
            <a:off x="662875" y="7125"/>
            <a:ext cx="8481600" cy="45102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D5D5"/>
              </a:solidFill>
            </a:endParaRPr>
          </a:p>
        </p:txBody>
      </p:sp>
      <p:sp>
        <p:nvSpPr>
          <p:cNvPr id="402" name="Google Shape;402;p52"/>
          <p:cNvSpPr txBox="1">
            <a:spLocks noGrp="1"/>
          </p:cNvSpPr>
          <p:nvPr>
            <p:ph type="ctrTitle"/>
          </p:nvPr>
        </p:nvSpPr>
        <p:spPr>
          <a:xfrm>
            <a:off x="2031600" y="600200"/>
            <a:ext cx="50808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1 2">
  <p:cSld name="CUSTOM_7_2"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5"/>
          <p:cNvSpPr/>
          <p:nvPr/>
        </p:nvSpPr>
        <p:spPr>
          <a:xfrm>
            <a:off x="0" y="-7350"/>
            <a:ext cx="9144000" cy="5158200"/>
          </a:xfrm>
          <a:prstGeom prst="rect">
            <a:avLst/>
          </a:prstGeom>
          <a:solidFill>
            <a:srgbClr val="FFFFFF">
              <a:alpha val="51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35"/>
          <p:cNvSpPr/>
          <p:nvPr/>
        </p:nvSpPr>
        <p:spPr>
          <a:xfrm flipH="1">
            <a:off x="175" y="0"/>
            <a:ext cx="7960500" cy="41445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35"/>
          <p:cNvSpPr txBox="1">
            <a:spLocks noGrp="1"/>
          </p:cNvSpPr>
          <p:nvPr>
            <p:ph type="ctrTitle"/>
          </p:nvPr>
        </p:nvSpPr>
        <p:spPr>
          <a:xfrm flipH="1">
            <a:off x="829925" y="2407375"/>
            <a:ext cx="56850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63" name="Google Shape;263;p35"/>
          <p:cNvSpPr txBox="1">
            <a:spLocks noGrp="1"/>
          </p:cNvSpPr>
          <p:nvPr>
            <p:ph type="subTitle" idx="1"/>
          </p:nvPr>
        </p:nvSpPr>
        <p:spPr>
          <a:xfrm flipH="1">
            <a:off x="830035" y="2509574"/>
            <a:ext cx="3010800" cy="117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64" name="Google Shape;264;p35"/>
          <p:cNvSpPr/>
          <p:nvPr/>
        </p:nvSpPr>
        <p:spPr>
          <a:xfrm flipH="1">
            <a:off x="7569475" y="1899474"/>
            <a:ext cx="1575000" cy="32442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D5D5"/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5">
  <p:cSld name="CUSTOM_11"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53"/>
          <p:cNvSpPr/>
          <p:nvPr/>
        </p:nvSpPr>
        <p:spPr>
          <a:xfrm flipH="1">
            <a:off x="210" y="-7350"/>
            <a:ext cx="9144000" cy="5158200"/>
          </a:xfrm>
          <a:prstGeom prst="rect">
            <a:avLst/>
          </a:prstGeom>
          <a:solidFill>
            <a:srgbClr val="FFFFFF">
              <a:alpha val="51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405;p53"/>
          <p:cNvSpPr/>
          <p:nvPr/>
        </p:nvSpPr>
        <p:spPr>
          <a:xfrm flipH="1">
            <a:off x="1158813" y="948450"/>
            <a:ext cx="7985400" cy="42024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D5D5"/>
              </a:solidFill>
            </a:endParaRPr>
          </a:p>
        </p:txBody>
      </p:sp>
      <p:sp>
        <p:nvSpPr>
          <p:cNvPr id="406" name="Google Shape;406;p53"/>
          <p:cNvSpPr/>
          <p:nvPr/>
        </p:nvSpPr>
        <p:spPr>
          <a:xfrm flipH="1">
            <a:off x="-200" y="14450"/>
            <a:ext cx="7902900" cy="46848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D5D5"/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5 1">
  <p:cSld name="CUSTOM_11_1"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54"/>
          <p:cNvSpPr/>
          <p:nvPr/>
        </p:nvSpPr>
        <p:spPr>
          <a:xfrm flipH="1">
            <a:off x="200" y="0"/>
            <a:ext cx="9144000" cy="5151000"/>
          </a:xfrm>
          <a:prstGeom prst="rect">
            <a:avLst/>
          </a:prstGeom>
          <a:solidFill>
            <a:srgbClr val="FFFFFF">
              <a:alpha val="51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54"/>
          <p:cNvSpPr/>
          <p:nvPr/>
        </p:nvSpPr>
        <p:spPr>
          <a:xfrm flipH="1">
            <a:off x="-250" y="0"/>
            <a:ext cx="5677200" cy="47286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D5D5"/>
              </a:solidFill>
            </a:endParaRPr>
          </a:p>
        </p:txBody>
      </p:sp>
      <p:sp>
        <p:nvSpPr>
          <p:cNvPr id="410" name="Google Shape;410;p54"/>
          <p:cNvSpPr/>
          <p:nvPr/>
        </p:nvSpPr>
        <p:spPr>
          <a:xfrm flipH="1">
            <a:off x="-225" y="3743150"/>
            <a:ext cx="7985400" cy="14076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D5D5"/>
              </a:solidFill>
            </a:endParaRPr>
          </a:p>
        </p:txBody>
      </p:sp>
      <p:sp>
        <p:nvSpPr>
          <p:cNvPr id="411" name="Google Shape;411;p54"/>
          <p:cNvSpPr/>
          <p:nvPr/>
        </p:nvSpPr>
        <p:spPr>
          <a:xfrm>
            <a:off x="1754975" y="1113675"/>
            <a:ext cx="2341200" cy="2501400"/>
          </a:xfrm>
          <a:prstGeom prst="rect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54"/>
          <p:cNvSpPr/>
          <p:nvPr/>
        </p:nvSpPr>
        <p:spPr>
          <a:xfrm flipH="1">
            <a:off x="1158825" y="0"/>
            <a:ext cx="7985400" cy="3765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D5D5"/>
              </a:solidFill>
            </a:endParaRPr>
          </a:p>
        </p:txBody>
      </p:sp>
      <p:sp>
        <p:nvSpPr>
          <p:cNvPr id="413" name="Google Shape;413;p54"/>
          <p:cNvSpPr txBox="1">
            <a:spLocks noGrp="1"/>
          </p:cNvSpPr>
          <p:nvPr>
            <p:ph type="subTitle" idx="1"/>
          </p:nvPr>
        </p:nvSpPr>
        <p:spPr>
          <a:xfrm>
            <a:off x="5982000" y="1472100"/>
            <a:ext cx="2429400" cy="178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200"/>
              <a:buNone/>
              <a:defRPr>
                <a:solidFill>
                  <a:srgbClr val="07376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414" name="Google Shape;414;p54"/>
          <p:cNvSpPr txBox="1">
            <a:spLocks noGrp="1"/>
          </p:cNvSpPr>
          <p:nvPr>
            <p:ph type="ctrTitle"/>
          </p:nvPr>
        </p:nvSpPr>
        <p:spPr>
          <a:xfrm>
            <a:off x="342250" y="2219726"/>
            <a:ext cx="5166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15" name="Google Shape;415;p54"/>
          <p:cNvSpPr txBox="1">
            <a:spLocks noGrp="1"/>
          </p:cNvSpPr>
          <p:nvPr>
            <p:ph type="subTitle" idx="2"/>
          </p:nvPr>
        </p:nvSpPr>
        <p:spPr>
          <a:xfrm>
            <a:off x="2012375" y="2789155"/>
            <a:ext cx="1826400" cy="9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Fira Sans Extra Condensed Light"/>
              <a:buNone/>
              <a:defRPr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cxnSp>
        <p:nvCxnSpPr>
          <p:cNvPr id="416" name="Google Shape;416;p54"/>
          <p:cNvCxnSpPr/>
          <p:nvPr/>
        </p:nvCxnSpPr>
        <p:spPr>
          <a:xfrm>
            <a:off x="2257925" y="2789150"/>
            <a:ext cx="13353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5 1 3">
  <p:cSld name="CUSTOM_11_1_3"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55"/>
          <p:cNvSpPr/>
          <p:nvPr/>
        </p:nvSpPr>
        <p:spPr>
          <a:xfrm>
            <a:off x="-225" y="0"/>
            <a:ext cx="9144000" cy="5151000"/>
          </a:xfrm>
          <a:prstGeom prst="rect">
            <a:avLst/>
          </a:prstGeom>
          <a:solidFill>
            <a:srgbClr val="FFFFFF">
              <a:alpha val="51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55"/>
          <p:cNvSpPr/>
          <p:nvPr/>
        </p:nvSpPr>
        <p:spPr>
          <a:xfrm>
            <a:off x="3467025" y="0"/>
            <a:ext cx="5677200" cy="47286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D5D5"/>
              </a:solidFill>
            </a:endParaRPr>
          </a:p>
        </p:txBody>
      </p:sp>
      <p:sp>
        <p:nvSpPr>
          <p:cNvPr id="420" name="Google Shape;420;p55"/>
          <p:cNvSpPr/>
          <p:nvPr/>
        </p:nvSpPr>
        <p:spPr>
          <a:xfrm>
            <a:off x="1158800" y="3743150"/>
            <a:ext cx="7985400" cy="14076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D5D5"/>
              </a:solidFill>
            </a:endParaRPr>
          </a:p>
        </p:txBody>
      </p:sp>
      <p:sp>
        <p:nvSpPr>
          <p:cNvPr id="421" name="Google Shape;421;p55"/>
          <p:cNvSpPr/>
          <p:nvPr/>
        </p:nvSpPr>
        <p:spPr>
          <a:xfrm flipH="1">
            <a:off x="5047800" y="1113675"/>
            <a:ext cx="2341200" cy="2501400"/>
          </a:xfrm>
          <a:prstGeom prst="rect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55"/>
          <p:cNvSpPr/>
          <p:nvPr/>
        </p:nvSpPr>
        <p:spPr>
          <a:xfrm>
            <a:off x="-250" y="0"/>
            <a:ext cx="7985400" cy="3765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D5D5"/>
              </a:solidFill>
            </a:endParaRPr>
          </a:p>
        </p:txBody>
      </p:sp>
      <p:sp>
        <p:nvSpPr>
          <p:cNvPr id="423" name="Google Shape;423;p55"/>
          <p:cNvSpPr txBox="1">
            <a:spLocks noGrp="1"/>
          </p:cNvSpPr>
          <p:nvPr>
            <p:ph type="subTitle" idx="1"/>
          </p:nvPr>
        </p:nvSpPr>
        <p:spPr>
          <a:xfrm flipH="1">
            <a:off x="732575" y="1472100"/>
            <a:ext cx="2429400" cy="178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200"/>
              <a:buNone/>
              <a:defRPr>
                <a:solidFill>
                  <a:srgbClr val="07376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424" name="Google Shape;424;p55"/>
          <p:cNvSpPr txBox="1">
            <a:spLocks noGrp="1"/>
          </p:cNvSpPr>
          <p:nvPr>
            <p:ph type="ctrTitle"/>
          </p:nvPr>
        </p:nvSpPr>
        <p:spPr>
          <a:xfrm flipH="1">
            <a:off x="3635125" y="2219726"/>
            <a:ext cx="5166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25" name="Google Shape;425;p55"/>
          <p:cNvSpPr txBox="1">
            <a:spLocks noGrp="1"/>
          </p:cNvSpPr>
          <p:nvPr>
            <p:ph type="subTitle" idx="2"/>
          </p:nvPr>
        </p:nvSpPr>
        <p:spPr>
          <a:xfrm flipH="1">
            <a:off x="5305200" y="2789155"/>
            <a:ext cx="1826400" cy="9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Fira Sans Extra Condensed Light"/>
              <a:buNone/>
              <a:defRPr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cxnSp>
        <p:nvCxnSpPr>
          <p:cNvPr id="426" name="Google Shape;426;p55"/>
          <p:cNvCxnSpPr/>
          <p:nvPr/>
        </p:nvCxnSpPr>
        <p:spPr>
          <a:xfrm rot="10800000">
            <a:off x="5550750" y="2789150"/>
            <a:ext cx="13353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5 1 2">
  <p:cSld name="CUSTOM_11_1_2"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56"/>
          <p:cNvSpPr/>
          <p:nvPr/>
        </p:nvSpPr>
        <p:spPr>
          <a:xfrm flipH="1">
            <a:off x="200" y="0"/>
            <a:ext cx="9144000" cy="5151000"/>
          </a:xfrm>
          <a:prstGeom prst="rect">
            <a:avLst/>
          </a:prstGeom>
          <a:solidFill>
            <a:srgbClr val="FFFFFF">
              <a:alpha val="51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56"/>
          <p:cNvSpPr/>
          <p:nvPr/>
        </p:nvSpPr>
        <p:spPr>
          <a:xfrm flipH="1">
            <a:off x="-250" y="0"/>
            <a:ext cx="5677200" cy="46473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D5D5"/>
              </a:solidFill>
            </a:endParaRPr>
          </a:p>
        </p:txBody>
      </p:sp>
      <p:sp>
        <p:nvSpPr>
          <p:cNvPr id="430" name="Google Shape;430;p56"/>
          <p:cNvSpPr txBox="1">
            <a:spLocks noGrp="1"/>
          </p:cNvSpPr>
          <p:nvPr>
            <p:ph type="ctrTitle"/>
          </p:nvPr>
        </p:nvSpPr>
        <p:spPr>
          <a:xfrm>
            <a:off x="831200" y="376498"/>
            <a:ext cx="3867300" cy="20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31" name="Google Shape;431;p56"/>
          <p:cNvSpPr txBox="1">
            <a:spLocks noGrp="1"/>
          </p:cNvSpPr>
          <p:nvPr>
            <p:ph type="subTitle" idx="1"/>
          </p:nvPr>
        </p:nvSpPr>
        <p:spPr>
          <a:xfrm>
            <a:off x="831200" y="2314225"/>
            <a:ext cx="4224900" cy="17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32" name="Google Shape;432;p56"/>
          <p:cNvSpPr/>
          <p:nvPr/>
        </p:nvSpPr>
        <p:spPr>
          <a:xfrm flipH="1">
            <a:off x="1158825" y="3827725"/>
            <a:ext cx="7985400" cy="13230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D5D5"/>
              </a:solidFill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3">
  <p:cSld name="CUSTOM_9"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6"/>
          <p:cNvSpPr/>
          <p:nvPr/>
        </p:nvSpPr>
        <p:spPr>
          <a:xfrm>
            <a:off x="-1" y="941127"/>
            <a:ext cx="6078300" cy="42024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D5D5"/>
              </a:solidFill>
            </a:endParaRPr>
          </a:p>
        </p:txBody>
      </p:sp>
      <p:sp>
        <p:nvSpPr>
          <p:cNvPr id="267" name="Google Shape;267;p36"/>
          <p:cNvSpPr/>
          <p:nvPr/>
        </p:nvSpPr>
        <p:spPr>
          <a:xfrm>
            <a:off x="2083250" y="7125"/>
            <a:ext cx="7061400" cy="51435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D5D5"/>
              </a:solidFill>
            </a:endParaRPr>
          </a:p>
        </p:txBody>
      </p:sp>
      <p:sp>
        <p:nvSpPr>
          <p:cNvPr id="268" name="Google Shape;268;p36"/>
          <p:cNvSpPr txBox="1">
            <a:spLocks noGrp="1"/>
          </p:cNvSpPr>
          <p:nvPr>
            <p:ph type="ctrTitle"/>
          </p:nvPr>
        </p:nvSpPr>
        <p:spPr>
          <a:xfrm>
            <a:off x="4611075" y="1349275"/>
            <a:ext cx="3502800" cy="15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69" name="Google Shape;269;p36"/>
          <p:cNvSpPr txBox="1">
            <a:spLocks noGrp="1"/>
          </p:cNvSpPr>
          <p:nvPr>
            <p:ph type="subTitle" idx="1"/>
          </p:nvPr>
        </p:nvSpPr>
        <p:spPr>
          <a:xfrm>
            <a:off x="4611075" y="2723339"/>
            <a:ext cx="3502800" cy="18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3 1">
  <p:cSld name="CUSTOM_9_1"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7"/>
          <p:cNvSpPr/>
          <p:nvPr/>
        </p:nvSpPr>
        <p:spPr>
          <a:xfrm flipH="1">
            <a:off x="474" y="-14675"/>
            <a:ext cx="9144000" cy="5158200"/>
          </a:xfrm>
          <a:prstGeom prst="rect">
            <a:avLst/>
          </a:prstGeom>
          <a:solidFill>
            <a:srgbClr val="FFFFFF">
              <a:alpha val="51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37"/>
          <p:cNvSpPr/>
          <p:nvPr/>
        </p:nvSpPr>
        <p:spPr>
          <a:xfrm flipH="1">
            <a:off x="3066175" y="941127"/>
            <a:ext cx="6078300" cy="42024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D5D5"/>
              </a:solidFill>
            </a:endParaRPr>
          </a:p>
        </p:txBody>
      </p:sp>
      <p:sp>
        <p:nvSpPr>
          <p:cNvPr id="273" name="Google Shape;273;p37"/>
          <p:cNvSpPr/>
          <p:nvPr/>
        </p:nvSpPr>
        <p:spPr>
          <a:xfrm flipH="1">
            <a:off x="-1" y="7125"/>
            <a:ext cx="6078300" cy="51435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D5D5"/>
              </a:solidFill>
            </a:endParaRPr>
          </a:p>
        </p:txBody>
      </p:sp>
      <p:sp>
        <p:nvSpPr>
          <p:cNvPr id="274" name="Google Shape;274;p37"/>
          <p:cNvSpPr txBox="1">
            <a:spLocks noGrp="1"/>
          </p:cNvSpPr>
          <p:nvPr>
            <p:ph type="ctrTitle"/>
          </p:nvPr>
        </p:nvSpPr>
        <p:spPr>
          <a:xfrm flipH="1">
            <a:off x="1030599" y="1349275"/>
            <a:ext cx="3502800" cy="15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75" name="Google Shape;275;p37"/>
          <p:cNvSpPr txBox="1">
            <a:spLocks noGrp="1"/>
          </p:cNvSpPr>
          <p:nvPr>
            <p:ph type="subTitle" idx="1"/>
          </p:nvPr>
        </p:nvSpPr>
        <p:spPr>
          <a:xfrm flipH="1">
            <a:off x="1030599" y="2723339"/>
            <a:ext cx="3502800" cy="18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2">
  <p:cSld name="CUSTOM_8"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Clr>
                <a:srgbClr val="000000"/>
              </a:buClr>
              <a:buSzPts val="1100"/>
              <a:buFont typeface="Arial"/>
              <a:buNone/>
              <a:defRPr/>
            </a:lvl1pPr>
            <a:lvl2pPr lvl="1" rtl="0">
              <a:buClr>
                <a:srgbClr val="000000"/>
              </a:buClr>
              <a:buSzPts val="1100"/>
              <a:buFont typeface="Arial"/>
              <a:buNone/>
              <a:defRPr/>
            </a:lvl2pPr>
            <a:lvl3pPr lvl="2" rtl="0">
              <a:buClr>
                <a:srgbClr val="000000"/>
              </a:buClr>
              <a:buSzPts val="1100"/>
              <a:buFont typeface="Arial"/>
              <a:buNone/>
              <a:defRPr/>
            </a:lvl3pPr>
            <a:lvl4pPr lvl="3" rtl="0">
              <a:buClr>
                <a:srgbClr val="000000"/>
              </a:buClr>
              <a:buSzPts val="1100"/>
              <a:buFont typeface="Arial"/>
              <a:buNone/>
              <a:defRPr/>
            </a:lvl4pPr>
            <a:lvl5pPr lvl="4" rtl="0">
              <a:buClr>
                <a:srgbClr val="000000"/>
              </a:buClr>
              <a:buSzPts val="1100"/>
              <a:buFont typeface="Arial"/>
              <a:buNone/>
              <a:defRPr/>
            </a:lvl5pPr>
            <a:lvl6pPr lvl="5" rtl="0">
              <a:buClr>
                <a:srgbClr val="000000"/>
              </a:buClr>
              <a:buSzPts val="1100"/>
              <a:buFont typeface="Arial"/>
              <a:buNone/>
              <a:defRPr/>
            </a:lvl6pPr>
            <a:lvl7pPr lvl="6" rtl="0">
              <a:buClr>
                <a:srgbClr val="000000"/>
              </a:buClr>
              <a:buSzPts val="1100"/>
              <a:buFont typeface="Arial"/>
              <a:buNone/>
              <a:defRPr/>
            </a:lvl7pPr>
            <a:lvl8pPr lvl="7" rtl="0">
              <a:buClr>
                <a:srgbClr val="000000"/>
              </a:buClr>
              <a:buSzPts val="1100"/>
              <a:buFont typeface="Arial"/>
              <a:buNone/>
              <a:defRPr/>
            </a:lvl8pPr>
            <a:lvl9pPr lvl="8" rtl="0">
              <a:buClr>
                <a:srgbClr val="000000"/>
              </a:buClr>
              <a:buSzPts val="1100"/>
              <a:buFont typeface="Arial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8" name="Google Shape;278;p38"/>
          <p:cNvSpPr/>
          <p:nvPr/>
        </p:nvSpPr>
        <p:spPr>
          <a:xfrm>
            <a:off x="0" y="-14675"/>
            <a:ext cx="9144000" cy="5158200"/>
          </a:xfrm>
          <a:prstGeom prst="rect">
            <a:avLst/>
          </a:prstGeom>
          <a:solidFill>
            <a:srgbClr val="FFFFFF">
              <a:alpha val="51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38"/>
          <p:cNvSpPr/>
          <p:nvPr/>
        </p:nvSpPr>
        <p:spPr>
          <a:xfrm>
            <a:off x="0" y="978325"/>
            <a:ext cx="9144000" cy="31722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8275"/>
              </a:solidFill>
            </a:endParaRPr>
          </a:p>
        </p:txBody>
      </p:sp>
      <p:sp>
        <p:nvSpPr>
          <p:cNvPr id="280" name="Google Shape;280;p38"/>
          <p:cNvSpPr txBox="1">
            <a:spLocks noGrp="1"/>
          </p:cNvSpPr>
          <p:nvPr>
            <p:ph type="body" idx="1"/>
          </p:nvPr>
        </p:nvSpPr>
        <p:spPr>
          <a:xfrm>
            <a:off x="642050" y="2134800"/>
            <a:ext cx="5308200" cy="14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>
                <a:solidFill>
                  <a:srgbClr val="FFFFFF"/>
                </a:solidFill>
              </a:defRPr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>
                <a:solidFill>
                  <a:srgbClr val="FFFFFF"/>
                </a:solidFill>
              </a:defRPr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>
                <a:solidFill>
                  <a:srgbClr val="FFFFFF"/>
                </a:solidFill>
              </a:defRPr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>
                <a:solidFill>
                  <a:srgbClr val="FFFFFF"/>
                </a:solidFill>
              </a:defRPr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>
                <a:solidFill>
                  <a:srgbClr val="FFFFFF"/>
                </a:solidFill>
              </a:defRPr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>
                <a:solidFill>
                  <a:srgbClr val="FFFFFF"/>
                </a:solidFill>
              </a:defRPr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>
                <a:solidFill>
                  <a:srgbClr val="FFFFFF"/>
                </a:solidFill>
              </a:defRPr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>
                <a:solidFill>
                  <a:srgbClr val="FFFFFF"/>
                </a:solidFill>
              </a:defRPr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200"/>
              <a:buChar char="■"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81" name="Google Shape;281;p38"/>
          <p:cNvSpPr txBox="1">
            <a:spLocks noGrp="1"/>
          </p:cNvSpPr>
          <p:nvPr>
            <p:ph type="title"/>
          </p:nvPr>
        </p:nvSpPr>
        <p:spPr>
          <a:xfrm>
            <a:off x="4722997" y="1262675"/>
            <a:ext cx="3808200" cy="89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82" name="Google Shape;282;p38"/>
          <p:cNvSpPr/>
          <p:nvPr/>
        </p:nvSpPr>
        <p:spPr>
          <a:xfrm flipH="1">
            <a:off x="0" y="0"/>
            <a:ext cx="301500" cy="51435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D5D5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2 1">
  <p:cSld name="CUSTOM_8_1"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5" name="Google Shape;285;p39"/>
          <p:cNvSpPr/>
          <p:nvPr/>
        </p:nvSpPr>
        <p:spPr>
          <a:xfrm>
            <a:off x="0" y="-14675"/>
            <a:ext cx="9144000" cy="5158200"/>
          </a:xfrm>
          <a:prstGeom prst="rect">
            <a:avLst/>
          </a:prstGeom>
          <a:solidFill>
            <a:srgbClr val="FFFFFF">
              <a:alpha val="51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39"/>
          <p:cNvSpPr/>
          <p:nvPr/>
        </p:nvSpPr>
        <p:spPr>
          <a:xfrm>
            <a:off x="0" y="978325"/>
            <a:ext cx="9144000" cy="31722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8275"/>
              </a:solidFill>
            </a:endParaRPr>
          </a:p>
        </p:txBody>
      </p:sp>
      <p:sp>
        <p:nvSpPr>
          <p:cNvPr id="287" name="Google Shape;287;p39"/>
          <p:cNvSpPr txBox="1">
            <a:spLocks noGrp="1"/>
          </p:cNvSpPr>
          <p:nvPr>
            <p:ph type="title"/>
          </p:nvPr>
        </p:nvSpPr>
        <p:spPr>
          <a:xfrm>
            <a:off x="1676549" y="2123400"/>
            <a:ext cx="2847000" cy="89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88" name="Google Shape;288;p39"/>
          <p:cNvSpPr txBox="1">
            <a:spLocks noGrp="1"/>
          </p:cNvSpPr>
          <p:nvPr>
            <p:ph type="subTitle" idx="1"/>
          </p:nvPr>
        </p:nvSpPr>
        <p:spPr>
          <a:xfrm flipH="1">
            <a:off x="4792272" y="1986750"/>
            <a:ext cx="2631000" cy="117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89" name="Google Shape;289;p39"/>
          <p:cNvSpPr/>
          <p:nvPr/>
        </p:nvSpPr>
        <p:spPr>
          <a:xfrm flipH="1">
            <a:off x="0" y="0"/>
            <a:ext cx="4627800" cy="3099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D5D5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2 1 1">
  <p:cSld name="CUSTOM_8_1_1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0"/>
          <p:cNvSpPr/>
          <p:nvPr/>
        </p:nvSpPr>
        <p:spPr>
          <a:xfrm>
            <a:off x="0" y="-14675"/>
            <a:ext cx="9144000" cy="5158200"/>
          </a:xfrm>
          <a:prstGeom prst="rect">
            <a:avLst/>
          </a:prstGeom>
          <a:solidFill>
            <a:srgbClr val="FFFFFF">
              <a:alpha val="51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40"/>
          <p:cNvSpPr/>
          <p:nvPr/>
        </p:nvSpPr>
        <p:spPr>
          <a:xfrm>
            <a:off x="0" y="978325"/>
            <a:ext cx="9144000" cy="31722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8275"/>
              </a:solidFill>
            </a:endParaRPr>
          </a:p>
        </p:txBody>
      </p:sp>
      <p:sp>
        <p:nvSpPr>
          <p:cNvPr id="293" name="Google Shape;293;p40"/>
          <p:cNvSpPr txBox="1">
            <a:spLocks noGrp="1"/>
          </p:cNvSpPr>
          <p:nvPr>
            <p:ph type="title"/>
          </p:nvPr>
        </p:nvSpPr>
        <p:spPr>
          <a:xfrm flipH="1">
            <a:off x="4516092" y="2123400"/>
            <a:ext cx="2847000" cy="89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94" name="Google Shape;294;p40"/>
          <p:cNvSpPr txBox="1">
            <a:spLocks noGrp="1"/>
          </p:cNvSpPr>
          <p:nvPr>
            <p:ph type="subTitle" idx="1"/>
          </p:nvPr>
        </p:nvSpPr>
        <p:spPr>
          <a:xfrm>
            <a:off x="1780912" y="1986750"/>
            <a:ext cx="2466300" cy="117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95" name="Google Shape;295;p40"/>
          <p:cNvSpPr/>
          <p:nvPr/>
        </p:nvSpPr>
        <p:spPr>
          <a:xfrm flipH="1">
            <a:off x="4516200" y="0"/>
            <a:ext cx="4627800" cy="3099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D5D5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2 1 1 1 1">
  <p:cSld name="CUSTOM_8_1_1_1_1"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1"/>
          <p:cNvSpPr/>
          <p:nvPr/>
        </p:nvSpPr>
        <p:spPr>
          <a:xfrm>
            <a:off x="0" y="-14675"/>
            <a:ext cx="9144000" cy="5158200"/>
          </a:xfrm>
          <a:prstGeom prst="rect">
            <a:avLst/>
          </a:prstGeom>
          <a:solidFill>
            <a:srgbClr val="FFFFFF">
              <a:alpha val="51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41"/>
          <p:cNvSpPr/>
          <p:nvPr/>
        </p:nvSpPr>
        <p:spPr>
          <a:xfrm>
            <a:off x="0" y="978325"/>
            <a:ext cx="9144000" cy="31722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8275"/>
              </a:solidFill>
            </a:endParaRPr>
          </a:p>
        </p:txBody>
      </p:sp>
      <p:sp>
        <p:nvSpPr>
          <p:cNvPr id="299" name="Google Shape;299;p41"/>
          <p:cNvSpPr txBox="1">
            <a:spLocks noGrp="1"/>
          </p:cNvSpPr>
          <p:nvPr>
            <p:ph type="title"/>
          </p:nvPr>
        </p:nvSpPr>
        <p:spPr>
          <a:xfrm flipH="1">
            <a:off x="1868707" y="2123400"/>
            <a:ext cx="5406600" cy="89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 type="titleOnly">
  <p:cSld name="TITLE_ONLY">
    <p:bg>
      <p:bgPr>
        <a:noFill/>
        <a:effectLst/>
      </p:bgPr>
    </p:bg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2"/>
          <p:cNvSpPr/>
          <p:nvPr/>
        </p:nvSpPr>
        <p:spPr>
          <a:xfrm>
            <a:off x="4560425" y="471475"/>
            <a:ext cx="4587300" cy="42006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42"/>
          <p:cNvSpPr/>
          <p:nvPr/>
        </p:nvSpPr>
        <p:spPr>
          <a:xfrm>
            <a:off x="-7500" y="471475"/>
            <a:ext cx="4587300" cy="42006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42"/>
          <p:cNvSpPr txBox="1">
            <a:spLocks noGrp="1"/>
          </p:cNvSpPr>
          <p:nvPr>
            <p:ph type="ctrTitle"/>
          </p:nvPr>
        </p:nvSpPr>
        <p:spPr>
          <a:xfrm>
            <a:off x="759125" y="600200"/>
            <a:ext cx="33438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04" name="Google Shape;304;p42"/>
          <p:cNvSpPr txBox="1">
            <a:spLocks noGrp="1"/>
          </p:cNvSpPr>
          <p:nvPr>
            <p:ph type="subTitle" idx="1"/>
          </p:nvPr>
        </p:nvSpPr>
        <p:spPr>
          <a:xfrm>
            <a:off x="759113" y="3032650"/>
            <a:ext cx="27972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05" name="Google Shape;305;p42"/>
          <p:cNvSpPr txBox="1">
            <a:spLocks noGrp="1"/>
          </p:cNvSpPr>
          <p:nvPr>
            <p:ph type="subTitle" idx="2"/>
          </p:nvPr>
        </p:nvSpPr>
        <p:spPr>
          <a:xfrm>
            <a:off x="5411863" y="3032650"/>
            <a:ext cx="27972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06" name="Google Shape;306;p42"/>
          <p:cNvSpPr txBox="1">
            <a:spLocks noGrp="1"/>
          </p:cNvSpPr>
          <p:nvPr>
            <p:ph type="ctrTitle" idx="3"/>
          </p:nvPr>
        </p:nvSpPr>
        <p:spPr>
          <a:xfrm>
            <a:off x="792969" y="2211450"/>
            <a:ext cx="2797200" cy="644700"/>
          </a:xfrm>
          <a:prstGeom prst="rect">
            <a:avLst/>
          </a:prstGeom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07" name="Google Shape;307;p42"/>
          <p:cNvSpPr txBox="1">
            <a:spLocks noGrp="1"/>
          </p:cNvSpPr>
          <p:nvPr>
            <p:ph type="ctrTitle" idx="4"/>
          </p:nvPr>
        </p:nvSpPr>
        <p:spPr>
          <a:xfrm>
            <a:off x="5445719" y="2211450"/>
            <a:ext cx="2797200" cy="644700"/>
          </a:xfrm>
          <a:prstGeom prst="rect">
            <a:avLst/>
          </a:prstGeom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grpSp>
        <p:nvGrpSpPr>
          <p:cNvPr id="308" name="Google Shape;308;p42"/>
          <p:cNvGrpSpPr/>
          <p:nvPr/>
        </p:nvGrpSpPr>
        <p:grpSpPr>
          <a:xfrm>
            <a:off x="4576072" y="4075"/>
            <a:ext cx="392700" cy="5157600"/>
            <a:chOff x="3047922" y="4075"/>
            <a:chExt cx="392700" cy="5157600"/>
          </a:xfrm>
        </p:grpSpPr>
        <p:sp>
          <p:nvSpPr>
            <p:cNvPr id="309" name="Google Shape;309;p42"/>
            <p:cNvSpPr/>
            <p:nvPr/>
          </p:nvSpPr>
          <p:spPr>
            <a:xfrm rot="5400000">
              <a:off x="3017322" y="2373000"/>
              <a:ext cx="453900" cy="39270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10" name="Google Shape;310;p42"/>
            <p:cNvCxnSpPr/>
            <p:nvPr/>
          </p:nvCxnSpPr>
          <p:spPr>
            <a:xfrm>
              <a:off x="3053725" y="4075"/>
              <a:ext cx="0" cy="5157600"/>
            </a:xfrm>
            <a:prstGeom prst="straightConnector1">
              <a:avLst/>
            </a:prstGeom>
            <a:noFill/>
            <a:ln w="2857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A7B17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Squada One"/>
              <a:buNone/>
              <a:defRPr sz="2800">
                <a:solidFill>
                  <a:srgbClr val="666666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Squada One"/>
              <a:buNone/>
              <a:defRPr sz="2800">
                <a:solidFill>
                  <a:srgbClr val="666666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Squada One"/>
              <a:buNone/>
              <a:defRPr sz="2800">
                <a:solidFill>
                  <a:srgbClr val="666666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Squada One"/>
              <a:buNone/>
              <a:defRPr sz="2800">
                <a:solidFill>
                  <a:srgbClr val="666666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Squada One"/>
              <a:buNone/>
              <a:defRPr sz="2800">
                <a:solidFill>
                  <a:srgbClr val="666666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Squada One"/>
              <a:buNone/>
              <a:defRPr sz="2800">
                <a:solidFill>
                  <a:srgbClr val="666666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Squada One"/>
              <a:buNone/>
              <a:defRPr sz="2800">
                <a:solidFill>
                  <a:srgbClr val="666666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Squada One"/>
              <a:buNone/>
              <a:defRPr sz="2800">
                <a:solidFill>
                  <a:srgbClr val="666666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251" name="Google Shape;251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 Slab Regular"/>
              <a:buChar char="●"/>
              <a:defRPr sz="1200">
                <a:solidFill>
                  <a:srgbClr val="666666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 Slab Regular"/>
              <a:buChar char="○"/>
              <a:defRPr sz="1200">
                <a:solidFill>
                  <a:srgbClr val="666666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 Slab Regular"/>
              <a:buChar char="■"/>
              <a:defRPr sz="1200">
                <a:solidFill>
                  <a:srgbClr val="666666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 Slab Regular"/>
              <a:buChar char="●"/>
              <a:defRPr sz="1200">
                <a:solidFill>
                  <a:srgbClr val="666666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 Slab Regular"/>
              <a:buChar char="○"/>
              <a:defRPr sz="1200">
                <a:solidFill>
                  <a:srgbClr val="666666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 Slab Regular"/>
              <a:buChar char="■"/>
              <a:defRPr sz="1200">
                <a:solidFill>
                  <a:srgbClr val="666666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 Slab Regular"/>
              <a:buChar char="●"/>
              <a:defRPr sz="1200">
                <a:solidFill>
                  <a:srgbClr val="666666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 Slab Regular"/>
              <a:buChar char="○"/>
              <a:defRPr sz="1200">
                <a:solidFill>
                  <a:srgbClr val="666666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666666"/>
              </a:buClr>
              <a:buSzPts val="1200"/>
              <a:buFont typeface="Roboto Slab Regular"/>
              <a:buChar char="■"/>
              <a:defRPr sz="1200">
                <a:solidFill>
                  <a:srgbClr val="666666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endParaRPr/>
          </a:p>
        </p:txBody>
      </p:sp>
      <p:sp>
        <p:nvSpPr>
          <p:cNvPr id="252" name="Google Shape;252;p3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buNone/>
              <a:defRPr sz="1300">
                <a:solidFill>
                  <a:srgbClr val="666666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lvl="1" algn="r" rtl="0">
              <a:buNone/>
              <a:defRPr sz="1300">
                <a:solidFill>
                  <a:srgbClr val="666666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lvl="2" algn="r" rtl="0">
              <a:buNone/>
              <a:defRPr sz="1300">
                <a:solidFill>
                  <a:srgbClr val="666666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lvl="3" algn="r" rtl="0">
              <a:buNone/>
              <a:defRPr sz="1300">
                <a:solidFill>
                  <a:srgbClr val="666666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lvl="4" algn="r" rtl="0">
              <a:buNone/>
              <a:defRPr sz="1300">
                <a:solidFill>
                  <a:srgbClr val="666666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lvl="5" algn="r" rtl="0">
              <a:buNone/>
              <a:defRPr sz="1300">
                <a:solidFill>
                  <a:srgbClr val="666666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lvl="6" algn="r" rtl="0">
              <a:buNone/>
              <a:defRPr sz="1300">
                <a:solidFill>
                  <a:srgbClr val="666666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lvl="7" algn="r" rtl="0">
              <a:buNone/>
              <a:defRPr sz="1300">
                <a:solidFill>
                  <a:srgbClr val="666666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lvl="8" algn="r" rtl="0">
              <a:buNone/>
              <a:defRPr sz="1300">
                <a:solidFill>
                  <a:srgbClr val="666666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  <p:sldLayoutId id="2147483695" r:id="rId18"/>
    <p:sldLayoutId id="2147483696" r:id="rId19"/>
    <p:sldLayoutId id="2147483697" r:id="rId20"/>
    <p:sldLayoutId id="2147483698" r:id="rId21"/>
    <p:sldLayoutId id="2147483699" r:id="rId22"/>
    <p:sldLayoutId id="2147483700" r:id="rId23"/>
    <p:sldLayoutId id="2147483701" r:id="rId2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0BA226A-BBBB-40A4-97EA-2559F35282DA}"/>
              </a:ext>
            </a:extLst>
          </p:cNvPr>
          <p:cNvSpPr/>
          <p:nvPr/>
        </p:nvSpPr>
        <p:spPr>
          <a:xfrm>
            <a:off x="3434317" y="1481470"/>
            <a:ext cx="1800446" cy="82225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Order processing phase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B3FCB93-831D-4947-A1A1-43E6E255C519}"/>
              </a:ext>
            </a:extLst>
          </p:cNvPr>
          <p:cNvSpPr/>
          <p:nvPr/>
        </p:nvSpPr>
        <p:spPr>
          <a:xfrm>
            <a:off x="3434317" y="3125973"/>
            <a:ext cx="1800446" cy="82225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Transportation phase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05D16A2-5480-43B8-A562-FE79C0E8A3DA}"/>
              </a:ext>
            </a:extLst>
          </p:cNvPr>
          <p:cNvCxnSpPr>
            <a:endCxn id="10" idx="0"/>
          </p:cNvCxnSpPr>
          <p:nvPr/>
        </p:nvCxnSpPr>
        <p:spPr>
          <a:xfrm>
            <a:off x="4334540" y="871870"/>
            <a:ext cx="0" cy="60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ABFBE59-3519-4527-8837-D50C0E2B826E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>
            <a:off x="4334540" y="2303721"/>
            <a:ext cx="0" cy="822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Flowchart: Data 15">
            <a:extLst>
              <a:ext uri="{FF2B5EF4-FFF2-40B4-BE49-F238E27FC236}">
                <a16:creationId xmlns:a16="http://schemas.microsoft.com/office/drawing/2014/main" id="{B32FD471-5C66-44E9-A5FD-13670FCE13B2}"/>
              </a:ext>
            </a:extLst>
          </p:cNvPr>
          <p:cNvSpPr/>
          <p:nvPr/>
        </p:nvSpPr>
        <p:spPr>
          <a:xfrm>
            <a:off x="3600893" y="356189"/>
            <a:ext cx="1633870" cy="606057"/>
          </a:xfrm>
          <a:prstGeom prst="flowChartInputOutput">
            <a:avLst/>
          </a:prstGeom>
          <a:solidFill>
            <a:schemeClr val="tx2">
              <a:lumMod val="50000"/>
            </a:schemeClr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Order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0B6EF58-77EA-454F-B0B9-761E343460DD}"/>
              </a:ext>
            </a:extLst>
          </p:cNvPr>
          <p:cNvCxnSpPr/>
          <p:nvPr/>
        </p:nvCxnSpPr>
        <p:spPr>
          <a:xfrm>
            <a:off x="4313275" y="3948224"/>
            <a:ext cx="0" cy="60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Cylinder 17">
            <a:extLst>
              <a:ext uri="{FF2B5EF4-FFF2-40B4-BE49-F238E27FC236}">
                <a16:creationId xmlns:a16="http://schemas.microsoft.com/office/drawing/2014/main" id="{30D26C6E-D38E-4C36-8F44-3EBC566BA3C6}"/>
              </a:ext>
            </a:extLst>
          </p:cNvPr>
          <p:cNvSpPr/>
          <p:nvPr/>
        </p:nvSpPr>
        <p:spPr>
          <a:xfrm>
            <a:off x="1800445" y="1229920"/>
            <a:ext cx="1063255" cy="1325351"/>
          </a:xfrm>
          <a:prstGeom prst="can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Internal information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5812EBC-FE93-4ECB-9159-81507675CFE6}"/>
              </a:ext>
            </a:extLst>
          </p:cNvPr>
          <p:cNvCxnSpPr>
            <a:cxnSpLocks/>
            <a:stCxn id="18" idx="4"/>
            <a:endCxn id="10" idx="1"/>
          </p:cNvCxnSpPr>
          <p:nvPr/>
        </p:nvCxnSpPr>
        <p:spPr>
          <a:xfrm>
            <a:off x="2863700" y="1892596"/>
            <a:ext cx="5706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Cylinder 22">
            <a:extLst>
              <a:ext uri="{FF2B5EF4-FFF2-40B4-BE49-F238E27FC236}">
                <a16:creationId xmlns:a16="http://schemas.microsoft.com/office/drawing/2014/main" id="{8AB115B7-30F1-47C7-B36C-55C2BEE0C8C4}"/>
              </a:ext>
            </a:extLst>
          </p:cNvPr>
          <p:cNvSpPr/>
          <p:nvPr/>
        </p:nvSpPr>
        <p:spPr>
          <a:xfrm>
            <a:off x="6134989" y="2916865"/>
            <a:ext cx="1002999" cy="1240465"/>
          </a:xfrm>
          <a:prstGeom prst="can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Transpor-tation</a:t>
            </a:r>
            <a:r>
              <a:rPr lang="en-US" dirty="0">
                <a:solidFill>
                  <a:schemeClr val="bg1"/>
                </a:solidFill>
              </a:rPr>
              <a:t> team info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3DE5A80-4E2F-4F26-BE8B-650AB22D1F01}"/>
              </a:ext>
            </a:extLst>
          </p:cNvPr>
          <p:cNvCxnSpPr>
            <a:cxnSpLocks/>
            <a:stCxn id="23" idx="2"/>
            <a:endCxn id="11" idx="3"/>
          </p:cNvCxnSpPr>
          <p:nvPr/>
        </p:nvCxnSpPr>
        <p:spPr>
          <a:xfrm flipH="1">
            <a:off x="5234763" y="3537098"/>
            <a:ext cx="90022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56FF337-268D-4D16-B32F-D1F05FA31DAE}"/>
              </a:ext>
            </a:extLst>
          </p:cNvPr>
          <p:cNvSpPr txBox="1"/>
          <p:nvPr/>
        </p:nvSpPr>
        <p:spPr>
          <a:xfrm>
            <a:off x="4417829" y="2303721"/>
            <a:ext cx="12245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Optimal schedule for processing phase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DD2E5C7-A90D-4CE1-B69D-9EE0DA7BDEA5}"/>
              </a:ext>
            </a:extLst>
          </p:cNvPr>
          <p:cNvSpPr txBox="1"/>
          <p:nvPr/>
        </p:nvSpPr>
        <p:spPr>
          <a:xfrm>
            <a:off x="3935818" y="4618034"/>
            <a:ext cx="9640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Final optimal schedule</a:t>
            </a:r>
          </a:p>
        </p:txBody>
      </p:sp>
    </p:spTree>
    <p:extLst>
      <p:ext uri="{BB962C8B-B14F-4D97-AF65-F5344CB8AC3E}">
        <p14:creationId xmlns:p14="http://schemas.microsoft.com/office/powerpoint/2010/main" val="28086532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3F57E35-C3B0-40D3-8ADA-E6E32DD8D847}"/>
              </a:ext>
            </a:extLst>
          </p:cNvPr>
          <p:cNvSpPr/>
          <p:nvPr/>
        </p:nvSpPr>
        <p:spPr>
          <a:xfrm>
            <a:off x="358081" y="2630294"/>
            <a:ext cx="979082" cy="372798"/>
          </a:xfrm>
          <a:prstGeom prst="roundRect">
            <a:avLst/>
          </a:prstGeom>
          <a:ln w="12700"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Material suppliers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D9C043F-DB3E-4DF4-AE75-40759DB1B5B5}"/>
              </a:ext>
            </a:extLst>
          </p:cNvPr>
          <p:cNvSpPr/>
          <p:nvPr/>
        </p:nvSpPr>
        <p:spPr>
          <a:xfrm>
            <a:off x="4701784" y="1874644"/>
            <a:ext cx="804974" cy="372798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Distribution center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9C25E47-81D0-4A1A-932A-6BD2801437E3}"/>
              </a:ext>
            </a:extLst>
          </p:cNvPr>
          <p:cNvSpPr/>
          <p:nvPr/>
        </p:nvSpPr>
        <p:spPr>
          <a:xfrm>
            <a:off x="6343123" y="1903999"/>
            <a:ext cx="734974" cy="314088"/>
          </a:xfrm>
          <a:prstGeom prst="roundRect">
            <a:avLst/>
          </a:prstGeom>
          <a:ln w="12700"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Retail store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4FCE6A3-BB74-4735-97AB-59651E29C3AD}"/>
              </a:ext>
            </a:extLst>
          </p:cNvPr>
          <p:cNvCxnSpPr>
            <a:cxnSpLocks/>
            <a:stCxn id="2" idx="0"/>
            <a:endCxn id="77" idx="2"/>
          </p:cNvCxnSpPr>
          <p:nvPr/>
        </p:nvCxnSpPr>
        <p:spPr>
          <a:xfrm flipV="1">
            <a:off x="847622" y="2247149"/>
            <a:ext cx="0" cy="383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9A5BB2A-FEA2-4691-9CEA-A7284C51A8EA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5506758" y="2061043"/>
            <a:ext cx="8363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5D746EB-DFF1-4637-AD96-D12C7D882F39}"/>
              </a:ext>
            </a:extLst>
          </p:cNvPr>
          <p:cNvSpPr/>
          <p:nvPr/>
        </p:nvSpPr>
        <p:spPr>
          <a:xfrm>
            <a:off x="7884776" y="1903999"/>
            <a:ext cx="769089" cy="314088"/>
          </a:xfrm>
          <a:prstGeom prst="roundRect">
            <a:avLst/>
          </a:prstGeom>
          <a:ln w="12700"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Consumer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0798F9CD-8D83-413A-A4DA-CAFBC7D426F5}"/>
              </a:ext>
            </a:extLst>
          </p:cNvPr>
          <p:cNvSpPr/>
          <p:nvPr/>
        </p:nvSpPr>
        <p:spPr>
          <a:xfrm>
            <a:off x="358081" y="559211"/>
            <a:ext cx="979082" cy="372798"/>
          </a:xfrm>
          <a:prstGeom prst="roundRect">
            <a:avLst/>
          </a:prstGeom>
          <a:ln w="12700"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Oversea warehouse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4AB57824-E796-4EEF-B3B3-04E5CA134657}"/>
              </a:ext>
            </a:extLst>
          </p:cNvPr>
          <p:cNvSpPr/>
          <p:nvPr/>
        </p:nvSpPr>
        <p:spPr>
          <a:xfrm>
            <a:off x="358081" y="1184718"/>
            <a:ext cx="979082" cy="372798"/>
          </a:xfrm>
          <a:prstGeom prst="roundRect">
            <a:avLst/>
          </a:prstGeom>
          <a:ln w="12700"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Port warehouse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054F9EC-9985-432A-8DF0-0099F0EEF170}"/>
              </a:ext>
            </a:extLst>
          </p:cNvPr>
          <p:cNvCxnSpPr>
            <a:cxnSpLocks/>
            <a:stCxn id="37" idx="2"/>
            <a:endCxn id="38" idx="0"/>
          </p:cNvCxnSpPr>
          <p:nvPr/>
        </p:nvCxnSpPr>
        <p:spPr>
          <a:xfrm>
            <a:off x="847622" y="932009"/>
            <a:ext cx="0" cy="252709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5471C49-7761-400A-B042-586B32135FA0}"/>
              </a:ext>
            </a:extLst>
          </p:cNvPr>
          <p:cNvCxnSpPr>
            <a:cxnSpLocks/>
            <a:stCxn id="38" idx="2"/>
            <a:endCxn id="77" idx="0"/>
          </p:cNvCxnSpPr>
          <p:nvPr/>
        </p:nvCxnSpPr>
        <p:spPr>
          <a:xfrm>
            <a:off x="847622" y="1557516"/>
            <a:ext cx="0" cy="316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1F4C1978-23B8-457E-97F6-F19AD07FBD6F}"/>
              </a:ext>
            </a:extLst>
          </p:cNvPr>
          <p:cNvSpPr/>
          <p:nvPr/>
        </p:nvSpPr>
        <p:spPr>
          <a:xfrm>
            <a:off x="305362" y="1874351"/>
            <a:ext cx="1084520" cy="372798"/>
          </a:xfrm>
          <a:prstGeom prst="roundRect">
            <a:avLst/>
          </a:prstGeom>
          <a:ln w="12700"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Material storage parts warehouse</a:t>
            </a:r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EC870983-5A80-4C21-995F-0C5587D2CE96}"/>
              </a:ext>
            </a:extLst>
          </p:cNvPr>
          <p:cNvSpPr/>
          <p:nvPr/>
        </p:nvSpPr>
        <p:spPr>
          <a:xfrm>
            <a:off x="2263603" y="1874350"/>
            <a:ext cx="804973" cy="372799"/>
          </a:xfrm>
          <a:prstGeom prst="roundRect">
            <a:avLst/>
          </a:prstGeom>
          <a:ln w="12700"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Product warehouse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C11874F9-62AF-4647-BA87-2B8CDA821BDB}"/>
              </a:ext>
            </a:extLst>
          </p:cNvPr>
          <p:cNvCxnSpPr>
            <a:cxnSpLocks/>
            <a:stCxn id="77" idx="3"/>
            <a:endCxn id="87" idx="1"/>
          </p:cNvCxnSpPr>
          <p:nvPr/>
        </p:nvCxnSpPr>
        <p:spPr>
          <a:xfrm>
            <a:off x="1389882" y="2060750"/>
            <a:ext cx="8737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3D684110-97FB-4B26-879D-BFADC5352D5D}"/>
              </a:ext>
            </a:extLst>
          </p:cNvPr>
          <p:cNvCxnSpPr>
            <a:cxnSpLocks/>
            <a:stCxn id="87" idx="3"/>
            <a:endCxn id="4" idx="1"/>
          </p:cNvCxnSpPr>
          <p:nvPr/>
        </p:nvCxnSpPr>
        <p:spPr>
          <a:xfrm>
            <a:off x="3068576" y="2060750"/>
            <a:ext cx="1633208" cy="2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8BB24120-D9DC-4B40-8E1C-D37493E6E3AE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>
          <a:xfrm>
            <a:off x="7078097" y="2061043"/>
            <a:ext cx="8066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609858A1-6572-4B2A-947E-7B476852554B}"/>
              </a:ext>
            </a:extLst>
          </p:cNvPr>
          <p:cNvGrpSpPr/>
          <p:nvPr/>
        </p:nvGrpSpPr>
        <p:grpSpPr>
          <a:xfrm>
            <a:off x="2278619" y="176289"/>
            <a:ext cx="3530010" cy="1652011"/>
            <a:chOff x="2657697" y="1793806"/>
            <a:chExt cx="3530010" cy="1652011"/>
          </a:xfrm>
        </p:grpSpPr>
        <p:sp>
          <p:nvSpPr>
            <p:cNvPr id="125" name="Arrow: Down 124">
              <a:extLst>
                <a:ext uri="{FF2B5EF4-FFF2-40B4-BE49-F238E27FC236}">
                  <a16:creationId xmlns:a16="http://schemas.microsoft.com/office/drawing/2014/main" id="{4C0B7DCE-3430-40D4-9D5D-04FF3E2504AA}"/>
                </a:ext>
              </a:extLst>
            </p:cNvPr>
            <p:cNvSpPr/>
            <p:nvPr/>
          </p:nvSpPr>
          <p:spPr>
            <a:xfrm>
              <a:off x="5246275" y="2076976"/>
              <a:ext cx="262269" cy="1259504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Arrow: Down 123">
              <a:extLst>
                <a:ext uri="{FF2B5EF4-FFF2-40B4-BE49-F238E27FC236}">
                  <a16:creationId xmlns:a16="http://schemas.microsoft.com/office/drawing/2014/main" id="{105138B7-35BF-407E-8AAC-3532D46FFE81}"/>
                </a:ext>
              </a:extLst>
            </p:cNvPr>
            <p:cNvSpPr/>
            <p:nvPr/>
          </p:nvSpPr>
          <p:spPr>
            <a:xfrm rot="19330772">
              <a:off x="4632330" y="2173408"/>
              <a:ext cx="262269" cy="1272409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3" name="Rectangle: Rounded Corners 112">
              <a:extLst>
                <a:ext uri="{FF2B5EF4-FFF2-40B4-BE49-F238E27FC236}">
                  <a16:creationId xmlns:a16="http://schemas.microsoft.com/office/drawing/2014/main" id="{34683489-437C-4181-9DC8-6579EFD14911}"/>
                </a:ext>
              </a:extLst>
            </p:cNvPr>
            <p:cNvSpPr/>
            <p:nvPr/>
          </p:nvSpPr>
          <p:spPr>
            <a:xfrm>
              <a:off x="2657697" y="1793806"/>
              <a:ext cx="3530010" cy="609046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/>
                <a:t>Transportation</a:t>
              </a:r>
            </a:p>
            <a:p>
              <a:r>
                <a:rPr lang="en-US" sz="1000" dirty="0"/>
                <a:t>Planning</a:t>
              </a: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33E4819A-EB93-4266-89AF-D3B263CE34EC}"/>
                </a:ext>
              </a:extLst>
            </p:cNvPr>
            <p:cNvSpPr/>
            <p:nvPr/>
          </p:nvSpPr>
          <p:spPr>
            <a:xfrm>
              <a:off x="3801922" y="1949238"/>
              <a:ext cx="985059" cy="298181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Transportation route design</a:t>
              </a: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2915B02D-0FE2-4556-827B-FD9BFE777510}"/>
                </a:ext>
              </a:extLst>
            </p:cNvPr>
            <p:cNvSpPr/>
            <p:nvPr/>
          </p:nvSpPr>
          <p:spPr>
            <a:xfrm>
              <a:off x="5025438" y="1928461"/>
              <a:ext cx="985059" cy="298181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Transportation route design</a:t>
              </a:r>
            </a:p>
          </p:txBody>
        </p:sp>
      </p:grpSp>
      <p:sp>
        <p:nvSpPr>
          <p:cNvPr id="128" name="Arrow: Down 127">
            <a:extLst>
              <a:ext uri="{FF2B5EF4-FFF2-40B4-BE49-F238E27FC236}">
                <a16:creationId xmlns:a16="http://schemas.microsoft.com/office/drawing/2014/main" id="{BF59ABAA-F102-401B-8F11-F90460BF1B44}"/>
              </a:ext>
            </a:extLst>
          </p:cNvPr>
          <p:cNvSpPr/>
          <p:nvPr/>
        </p:nvSpPr>
        <p:spPr>
          <a:xfrm rot="10800000">
            <a:off x="4869310" y="2419775"/>
            <a:ext cx="262269" cy="1100535"/>
          </a:xfrm>
          <a:prstGeom prst="down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Arrow: Down 128">
            <a:extLst>
              <a:ext uri="{FF2B5EF4-FFF2-40B4-BE49-F238E27FC236}">
                <a16:creationId xmlns:a16="http://schemas.microsoft.com/office/drawing/2014/main" id="{EC505C3F-C8DB-426F-B00D-EE9CA8838C89}"/>
              </a:ext>
            </a:extLst>
          </p:cNvPr>
          <p:cNvSpPr/>
          <p:nvPr/>
        </p:nvSpPr>
        <p:spPr>
          <a:xfrm rot="13352690">
            <a:off x="4250329" y="2229350"/>
            <a:ext cx="262269" cy="1054735"/>
          </a:xfrm>
          <a:prstGeom prst="down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4E5D9F4B-8C48-447A-9904-58EDA0594E54}"/>
              </a:ext>
            </a:extLst>
          </p:cNvPr>
          <p:cNvGrpSpPr/>
          <p:nvPr/>
        </p:nvGrpSpPr>
        <p:grpSpPr>
          <a:xfrm>
            <a:off x="2150368" y="3082750"/>
            <a:ext cx="3530010" cy="609046"/>
            <a:chOff x="2936779" y="2889418"/>
            <a:chExt cx="3530010" cy="609046"/>
          </a:xfrm>
        </p:grpSpPr>
        <p:sp>
          <p:nvSpPr>
            <p:cNvPr id="130" name="Rectangle: Rounded Corners 129">
              <a:extLst>
                <a:ext uri="{FF2B5EF4-FFF2-40B4-BE49-F238E27FC236}">
                  <a16:creationId xmlns:a16="http://schemas.microsoft.com/office/drawing/2014/main" id="{D8419D83-AE80-4FB9-AB94-DAEECC3FAA71}"/>
                </a:ext>
              </a:extLst>
            </p:cNvPr>
            <p:cNvSpPr/>
            <p:nvPr/>
          </p:nvSpPr>
          <p:spPr>
            <a:xfrm>
              <a:off x="2936779" y="2889418"/>
              <a:ext cx="3530010" cy="609046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/>
                <a:t>Site </a:t>
              </a:r>
            </a:p>
            <a:p>
              <a:r>
                <a:rPr lang="en-US" sz="1000" dirty="0"/>
                <a:t>management</a:t>
              </a: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5DA43ABD-6203-4CDA-ADA2-70E2C2AB23A4}"/>
                </a:ext>
              </a:extLst>
            </p:cNvPr>
            <p:cNvSpPr/>
            <p:nvPr/>
          </p:nvSpPr>
          <p:spPr>
            <a:xfrm>
              <a:off x="4138285" y="3074239"/>
              <a:ext cx="985059" cy="29818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Resource management</a:t>
              </a: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3A08B26E-5242-4622-A87F-D38823A7AADF}"/>
                </a:ext>
              </a:extLst>
            </p:cNvPr>
            <p:cNvSpPr/>
            <p:nvPr/>
          </p:nvSpPr>
          <p:spPr>
            <a:xfrm>
              <a:off x="5303562" y="3066435"/>
              <a:ext cx="985059" cy="29818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Labor Management</a:t>
              </a:r>
            </a:p>
          </p:txBody>
        </p:sp>
      </p:grpSp>
      <p:sp>
        <p:nvSpPr>
          <p:cNvPr id="29" name="Cloud 28">
            <a:extLst>
              <a:ext uri="{FF2B5EF4-FFF2-40B4-BE49-F238E27FC236}">
                <a16:creationId xmlns:a16="http://schemas.microsoft.com/office/drawing/2014/main" id="{8D409804-C6D9-4A75-A5B3-B7D4A0AF62FD}"/>
              </a:ext>
            </a:extLst>
          </p:cNvPr>
          <p:cNvSpPr/>
          <p:nvPr/>
        </p:nvSpPr>
        <p:spPr>
          <a:xfrm>
            <a:off x="5502210" y="785335"/>
            <a:ext cx="1818730" cy="722811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Transportation cost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4E8EB04-3B54-45CB-9A77-F42972213D5D}"/>
              </a:ext>
            </a:extLst>
          </p:cNvPr>
          <p:cNvCxnSpPr>
            <a:cxnSpLocks/>
            <a:stCxn id="29" idx="1"/>
            <a:endCxn id="4" idx="3"/>
          </p:cNvCxnSpPr>
          <p:nvPr/>
        </p:nvCxnSpPr>
        <p:spPr>
          <a:xfrm flipH="1">
            <a:off x="5506758" y="1507376"/>
            <a:ext cx="904817" cy="553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5" name="Cloud 34">
            <a:extLst>
              <a:ext uri="{FF2B5EF4-FFF2-40B4-BE49-F238E27FC236}">
                <a16:creationId xmlns:a16="http://schemas.microsoft.com/office/drawing/2014/main" id="{B5933327-9730-45B8-801D-A6B84D75AF31}"/>
              </a:ext>
            </a:extLst>
          </p:cNvPr>
          <p:cNvSpPr/>
          <p:nvPr/>
        </p:nvSpPr>
        <p:spPr>
          <a:xfrm>
            <a:off x="5680378" y="2571750"/>
            <a:ext cx="1618570" cy="595424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Operation cost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6B72FF5-08F1-4304-A961-827A9C1F02A1}"/>
              </a:ext>
            </a:extLst>
          </p:cNvPr>
          <p:cNvCxnSpPr>
            <a:cxnSpLocks/>
            <a:stCxn id="35" idx="3"/>
            <a:endCxn id="4" idx="3"/>
          </p:cNvCxnSpPr>
          <p:nvPr/>
        </p:nvCxnSpPr>
        <p:spPr>
          <a:xfrm flipH="1" flipV="1">
            <a:off x="5506758" y="2061043"/>
            <a:ext cx="982905" cy="544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loud 39">
            <a:extLst>
              <a:ext uri="{FF2B5EF4-FFF2-40B4-BE49-F238E27FC236}">
                <a16:creationId xmlns:a16="http://schemas.microsoft.com/office/drawing/2014/main" id="{BAFAD8BD-8865-4B88-8CE6-932D1C4F8480}"/>
              </a:ext>
            </a:extLst>
          </p:cNvPr>
          <p:cNvSpPr/>
          <p:nvPr/>
        </p:nvSpPr>
        <p:spPr>
          <a:xfrm>
            <a:off x="1821744" y="1276054"/>
            <a:ext cx="1275887" cy="297712"/>
          </a:xfrm>
          <a:prstGeom prst="cloud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Operation cost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3B6A078-69B2-4979-A94C-11D4CB1FA482}"/>
              </a:ext>
            </a:extLst>
          </p:cNvPr>
          <p:cNvCxnSpPr>
            <a:cxnSpLocks/>
            <a:stCxn id="40" idx="1"/>
            <a:endCxn id="87" idx="0"/>
          </p:cNvCxnSpPr>
          <p:nvPr/>
        </p:nvCxnSpPr>
        <p:spPr>
          <a:xfrm>
            <a:off x="2459688" y="1573449"/>
            <a:ext cx="206402" cy="3009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E7114DA-89ED-4C3B-B94E-836F8CE4D0CC}"/>
              </a:ext>
            </a:extLst>
          </p:cNvPr>
          <p:cNvCxnSpPr>
            <a:cxnSpLocks/>
            <a:stCxn id="40" idx="1"/>
            <a:endCxn id="77" idx="3"/>
          </p:cNvCxnSpPr>
          <p:nvPr/>
        </p:nvCxnSpPr>
        <p:spPr>
          <a:xfrm flipH="1">
            <a:off x="1389882" y="1573449"/>
            <a:ext cx="1069806" cy="487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FF01AC2-5CBE-49F1-8747-77F68A78A822}"/>
              </a:ext>
            </a:extLst>
          </p:cNvPr>
          <p:cNvCxnSpPr>
            <a:cxnSpLocks/>
            <a:stCxn id="40" idx="1"/>
            <a:endCxn id="2" idx="3"/>
          </p:cNvCxnSpPr>
          <p:nvPr/>
        </p:nvCxnSpPr>
        <p:spPr>
          <a:xfrm flipH="1">
            <a:off x="1337163" y="1573449"/>
            <a:ext cx="1122525" cy="1243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27340BC-42B3-47C0-8C5A-D503EF1EBA0B}"/>
              </a:ext>
            </a:extLst>
          </p:cNvPr>
          <p:cNvCxnSpPr>
            <a:cxnSpLocks/>
            <a:stCxn id="40" idx="3"/>
            <a:endCxn id="37" idx="3"/>
          </p:cNvCxnSpPr>
          <p:nvPr/>
        </p:nvCxnSpPr>
        <p:spPr>
          <a:xfrm flipH="1" flipV="1">
            <a:off x="1337163" y="745610"/>
            <a:ext cx="1122525" cy="547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21152EC-D7AE-41C4-9369-3C73A11E3776}"/>
              </a:ext>
            </a:extLst>
          </p:cNvPr>
          <p:cNvCxnSpPr>
            <a:cxnSpLocks/>
            <a:stCxn id="40" idx="2"/>
            <a:endCxn id="38" idx="3"/>
          </p:cNvCxnSpPr>
          <p:nvPr/>
        </p:nvCxnSpPr>
        <p:spPr>
          <a:xfrm flipH="1" flipV="1">
            <a:off x="1337163" y="1371117"/>
            <a:ext cx="488539" cy="53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88919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3F57E35-C3B0-40D3-8ADA-E6E32DD8D847}"/>
              </a:ext>
            </a:extLst>
          </p:cNvPr>
          <p:cNvSpPr/>
          <p:nvPr/>
        </p:nvSpPr>
        <p:spPr>
          <a:xfrm>
            <a:off x="355098" y="2958640"/>
            <a:ext cx="979082" cy="372798"/>
          </a:xfrm>
          <a:prstGeom prst="roundRect">
            <a:avLst/>
          </a:prstGeom>
          <a:ln w="12700"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Material suppliers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D9C043F-DB3E-4DF4-AE75-40759DB1B5B5}"/>
              </a:ext>
            </a:extLst>
          </p:cNvPr>
          <p:cNvSpPr/>
          <p:nvPr/>
        </p:nvSpPr>
        <p:spPr>
          <a:xfrm>
            <a:off x="3716403" y="1641729"/>
            <a:ext cx="804974" cy="372798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Distribution center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9C25E47-81D0-4A1A-932A-6BD2801437E3}"/>
              </a:ext>
            </a:extLst>
          </p:cNvPr>
          <p:cNvSpPr/>
          <p:nvPr/>
        </p:nvSpPr>
        <p:spPr>
          <a:xfrm>
            <a:off x="6358087" y="1683572"/>
            <a:ext cx="734974" cy="314088"/>
          </a:xfrm>
          <a:prstGeom prst="roundRect">
            <a:avLst/>
          </a:prstGeom>
          <a:ln w="12700"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Retail store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5D746EB-DFF1-4637-AD96-D12C7D882F39}"/>
              </a:ext>
            </a:extLst>
          </p:cNvPr>
          <p:cNvSpPr/>
          <p:nvPr/>
        </p:nvSpPr>
        <p:spPr>
          <a:xfrm>
            <a:off x="7679213" y="1683572"/>
            <a:ext cx="769089" cy="314088"/>
          </a:xfrm>
          <a:prstGeom prst="roundRect">
            <a:avLst/>
          </a:prstGeom>
          <a:ln w="12700"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Consumer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0798F9CD-8D83-413A-A4DA-CAFBC7D426F5}"/>
              </a:ext>
            </a:extLst>
          </p:cNvPr>
          <p:cNvSpPr/>
          <p:nvPr/>
        </p:nvSpPr>
        <p:spPr>
          <a:xfrm>
            <a:off x="355098" y="664875"/>
            <a:ext cx="979082" cy="372798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Oversea warehouse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4AB57824-E796-4EEF-B3B3-04E5CA134657}"/>
              </a:ext>
            </a:extLst>
          </p:cNvPr>
          <p:cNvSpPr/>
          <p:nvPr/>
        </p:nvSpPr>
        <p:spPr>
          <a:xfrm>
            <a:off x="358081" y="1455330"/>
            <a:ext cx="979082" cy="372798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Port warehouse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054F9EC-9985-432A-8DF0-0099F0EEF170}"/>
              </a:ext>
            </a:extLst>
          </p:cNvPr>
          <p:cNvCxnSpPr>
            <a:cxnSpLocks/>
            <a:stCxn id="37" idx="2"/>
            <a:endCxn id="38" idx="0"/>
          </p:cNvCxnSpPr>
          <p:nvPr/>
        </p:nvCxnSpPr>
        <p:spPr>
          <a:xfrm>
            <a:off x="844639" y="1037673"/>
            <a:ext cx="2983" cy="417657"/>
          </a:xfrm>
          <a:prstGeom prst="straightConnector1">
            <a:avLst/>
          </a:prstGeom>
          <a:ln w="57150" cmpd="tri">
            <a:solidFill>
              <a:schemeClr val="accent2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1F4C1978-23B8-457E-97F6-F19AD07FBD6F}"/>
              </a:ext>
            </a:extLst>
          </p:cNvPr>
          <p:cNvSpPr/>
          <p:nvPr/>
        </p:nvSpPr>
        <p:spPr>
          <a:xfrm>
            <a:off x="305362" y="2207505"/>
            <a:ext cx="1084520" cy="372798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Material storage parts warehouse</a:t>
            </a:r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EC870983-5A80-4C21-995F-0C5587D2CE96}"/>
              </a:ext>
            </a:extLst>
          </p:cNvPr>
          <p:cNvSpPr/>
          <p:nvPr/>
        </p:nvSpPr>
        <p:spPr>
          <a:xfrm>
            <a:off x="2004296" y="2237153"/>
            <a:ext cx="804973" cy="372799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Product warehouse</a:t>
            </a: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8BB24120-D9DC-4B40-8E1C-D37493E6E3AE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>
          <a:xfrm>
            <a:off x="7093061" y="1840616"/>
            <a:ext cx="586152" cy="0"/>
          </a:xfrm>
          <a:prstGeom prst="straightConnector1">
            <a:avLst/>
          </a:prstGeom>
          <a:ln w="57150" cmpd="tri">
            <a:solidFill>
              <a:schemeClr val="accent2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4E5D9F4B-8C48-447A-9904-58EDA0594E54}"/>
              </a:ext>
            </a:extLst>
          </p:cNvPr>
          <p:cNvGrpSpPr/>
          <p:nvPr/>
        </p:nvGrpSpPr>
        <p:grpSpPr>
          <a:xfrm>
            <a:off x="2152551" y="3754660"/>
            <a:ext cx="3121119" cy="603110"/>
            <a:chOff x="3700268" y="2958988"/>
            <a:chExt cx="2756328" cy="539474"/>
          </a:xfrm>
        </p:grpSpPr>
        <p:sp>
          <p:nvSpPr>
            <p:cNvPr id="130" name="Callout: Bent Line with Border and Accent Bar 129">
              <a:extLst>
                <a:ext uri="{FF2B5EF4-FFF2-40B4-BE49-F238E27FC236}">
                  <a16:creationId xmlns:a16="http://schemas.microsoft.com/office/drawing/2014/main" id="{D8419D83-AE80-4FB9-AB94-DAEECC3FAA71}"/>
                </a:ext>
              </a:extLst>
            </p:cNvPr>
            <p:cNvSpPr/>
            <p:nvPr/>
          </p:nvSpPr>
          <p:spPr>
            <a:xfrm>
              <a:off x="3700268" y="2958988"/>
              <a:ext cx="2756328" cy="539474"/>
            </a:xfrm>
            <a:prstGeom prst="accentBorderCallout2">
              <a:avLst>
                <a:gd name="adj1" fmla="val 1120"/>
                <a:gd name="adj2" fmla="val 104086"/>
                <a:gd name="adj3" fmla="val -51768"/>
                <a:gd name="adj4" fmla="val 95298"/>
                <a:gd name="adj5" fmla="val -55568"/>
                <a:gd name="adj6" fmla="val 84148"/>
              </a:avLst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000" dirty="0"/>
                <a:t>Site </a:t>
              </a:r>
            </a:p>
            <a:p>
              <a:r>
                <a:rPr lang="en-US" sz="1000" dirty="0"/>
                <a:t>management</a:t>
              </a: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5DA43ABD-6203-4CDA-ADA2-70E2C2AB23A4}"/>
                </a:ext>
              </a:extLst>
            </p:cNvPr>
            <p:cNvSpPr/>
            <p:nvPr/>
          </p:nvSpPr>
          <p:spPr>
            <a:xfrm>
              <a:off x="4545202" y="3088948"/>
              <a:ext cx="803699" cy="279555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Resource management</a:t>
              </a: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3A08B26E-5242-4622-A87F-D38823A7AADF}"/>
                </a:ext>
              </a:extLst>
            </p:cNvPr>
            <p:cNvSpPr/>
            <p:nvPr/>
          </p:nvSpPr>
          <p:spPr>
            <a:xfrm>
              <a:off x="5484922" y="3092864"/>
              <a:ext cx="803699" cy="271752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Labor Management</a:t>
              </a:r>
            </a:p>
          </p:txBody>
        </p:sp>
      </p:grpSp>
      <p:pic>
        <p:nvPicPr>
          <p:cNvPr id="12" name="Graphic 11" descr="Coins with solid fill">
            <a:extLst>
              <a:ext uri="{FF2B5EF4-FFF2-40B4-BE49-F238E27FC236}">
                <a16:creationId xmlns:a16="http://schemas.microsoft.com/office/drawing/2014/main" id="{681D1F07-99D3-4D1C-8DCC-2AC3961CA6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2125" y="573470"/>
            <a:ext cx="306774" cy="306774"/>
          </a:xfrm>
          <a:prstGeom prst="rect">
            <a:avLst/>
          </a:prstGeom>
        </p:spPr>
      </p:pic>
      <p:pic>
        <p:nvPicPr>
          <p:cNvPr id="60" name="Graphic 59" descr="Coins with solid fill">
            <a:extLst>
              <a:ext uri="{FF2B5EF4-FFF2-40B4-BE49-F238E27FC236}">
                <a16:creationId xmlns:a16="http://schemas.microsoft.com/office/drawing/2014/main" id="{3FFD1605-5367-4F53-95D3-D02D1D97F3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6629" y="1395320"/>
            <a:ext cx="306774" cy="306774"/>
          </a:xfrm>
          <a:prstGeom prst="rect">
            <a:avLst/>
          </a:prstGeom>
        </p:spPr>
      </p:pic>
      <p:pic>
        <p:nvPicPr>
          <p:cNvPr id="61" name="Graphic 60" descr="Coins with solid fill">
            <a:extLst>
              <a:ext uri="{FF2B5EF4-FFF2-40B4-BE49-F238E27FC236}">
                <a16:creationId xmlns:a16="http://schemas.microsoft.com/office/drawing/2014/main" id="{952ED337-FAA1-42E5-9D8A-48B846F52B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07233" y="3848085"/>
            <a:ext cx="306774" cy="306774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B801B4D0-E200-4B88-BE81-B7F6C144A003}"/>
              </a:ext>
            </a:extLst>
          </p:cNvPr>
          <p:cNvSpPr txBox="1"/>
          <p:nvPr/>
        </p:nvSpPr>
        <p:spPr>
          <a:xfrm>
            <a:off x="6714007" y="3848085"/>
            <a:ext cx="13484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Operation cost</a:t>
            </a:r>
          </a:p>
        </p:txBody>
      </p:sp>
      <p:pic>
        <p:nvPicPr>
          <p:cNvPr id="63" name="Graphic 62" descr="Coins with solid fill">
            <a:extLst>
              <a:ext uri="{FF2B5EF4-FFF2-40B4-BE49-F238E27FC236}">
                <a16:creationId xmlns:a16="http://schemas.microsoft.com/office/drawing/2014/main" id="{A6FA40E3-982A-4540-8E93-C83B09F40B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35830" y="2116266"/>
            <a:ext cx="306774" cy="306774"/>
          </a:xfrm>
          <a:prstGeom prst="rect">
            <a:avLst/>
          </a:prstGeom>
        </p:spPr>
      </p:pic>
      <p:pic>
        <p:nvPicPr>
          <p:cNvPr id="64" name="Graphic 63" descr="Coins outline">
            <a:extLst>
              <a:ext uri="{FF2B5EF4-FFF2-40B4-BE49-F238E27FC236}">
                <a16:creationId xmlns:a16="http://schemas.microsoft.com/office/drawing/2014/main" id="{0CA78F5D-3AA3-437F-BD9F-70EBC17595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80763" y="1472978"/>
            <a:ext cx="322834" cy="322834"/>
          </a:xfrm>
          <a:prstGeom prst="rect">
            <a:avLst/>
          </a:prstGeom>
        </p:spPr>
      </p:pic>
      <p:pic>
        <p:nvPicPr>
          <p:cNvPr id="65" name="Graphic 64" descr="Coins with solid fill">
            <a:extLst>
              <a:ext uri="{FF2B5EF4-FFF2-40B4-BE49-F238E27FC236}">
                <a16:creationId xmlns:a16="http://schemas.microsoft.com/office/drawing/2014/main" id="{DCD59CA8-9FBD-4F58-B561-BA38C66304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72073" y="1839282"/>
            <a:ext cx="306774" cy="306774"/>
          </a:xfrm>
          <a:prstGeom prst="rect">
            <a:avLst/>
          </a:prstGeom>
        </p:spPr>
      </p:pic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B45C0F30-F63E-449C-9E8E-49642B088C2C}"/>
              </a:ext>
            </a:extLst>
          </p:cNvPr>
          <p:cNvSpPr/>
          <p:nvPr/>
        </p:nvSpPr>
        <p:spPr>
          <a:xfrm>
            <a:off x="6358087" y="2283061"/>
            <a:ext cx="734974" cy="314088"/>
          </a:xfrm>
          <a:prstGeom prst="roundRect">
            <a:avLst/>
          </a:prstGeom>
          <a:ln w="12700"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Retail store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E5DBA3E6-FE5B-4E29-930F-1F44B337232E}"/>
              </a:ext>
            </a:extLst>
          </p:cNvPr>
          <p:cNvSpPr/>
          <p:nvPr/>
        </p:nvSpPr>
        <p:spPr>
          <a:xfrm>
            <a:off x="6358087" y="2925661"/>
            <a:ext cx="734974" cy="314088"/>
          </a:xfrm>
          <a:prstGeom prst="roundRect">
            <a:avLst/>
          </a:prstGeom>
          <a:ln w="12700"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Retail store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06164749-757A-48B0-AF45-A8A9C9A62D4B}"/>
              </a:ext>
            </a:extLst>
          </p:cNvPr>
          <p:cNvSpPr/>
          <p:nvPr/>
        </p:nvSpPr>
        <p:spPr>
          <a:xfrm>
            <a:off x="3713237" y="2238332"/>
            <a:ext cx="804974" cy="372798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Distribution center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D93B8851-E919-4CB1-8A9C-06E851D52F71}"/>
              </a:ext>
            </a:extLst>
          </p:cNvPr>
          <p:cNvSpPr/>
          <p:nvPr/>
        </p:nvSpPr>
        <p:spPr>
          <a:xfrm>
            <a:off x="3713111" y="2896306"/>
            <a:ext cx="804974" cy="372798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Distribution center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86E2008-F5A6-4916-A9F2-0E77AB93DA41}"/>
              </a:ext>
            </a:extLst>
          </p:cNvPr>
          <p:cNvCxnSpPr>
            <a:cxnSpLocks/>
            <a:stCxn id="38" idx="2"/>
            <a:endCxn id="77" idx="0"/>
          </p:cNvCxnSpPr>
          <p:nvPr/>
        </p:nvCxnSpPr>
        <p:spPr>
          <a:xfrm>
            <a:off x="847622" y="1828128"/>
            <a:ext cx="0" cy="379377"/>
          </a:xfrm>
          <a:prstGeom prst="straightConnector1">
            <a:avLst/>
          </a:prstGeom>
          <a:ln w="57150" cmpd="tri">
            <a:solidFill>
              <a:schemeClr val="accent2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E0CD22F-60A4-490B-B9D5-760EF2BEA9F6}"/>
              </a:ext>
            </a:extLst>
          </p:cNvPr>
          <p:cNvCxnSpPr>
            <a:cxnSpLocks/>
            <a:stCxn id="2" idx="0"/>
            <a:endCxn id="77" idx="2"/>
          </p:cNvCxnSpPr>
          <p:nvPr/>
        </p:nvCxnSpPr>
        <p:spPr>
          <a:xfrm flipV="1">
            <a:off x="844639" y="2580303"/>
            <a:ext cx="2983" cy="378337"/>
          </a:xfrm>
          <a:prstGeom prst="straightConnector1">
            <a:avLst/>
          </a:prstGeom>
          <a:ln w="57150" cmpd="tri">
            <a:solidFill>
              <a:schemeClr val="accent2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A567CCAF-C3AD-4D98-A725-875C9B7AD345}"/>
              </a:ext>
            </a:extLst>
          </p:cNvPr>
          <p:cNvCxnSpPr>
            <a:cxnSpLocks/>
            <a:stCxn id="63" idx="2"/>
            <a:endCxn id="87" idx="1"/>
          </p:cNvCxnSpPr>
          <p:nvPr/>
        </p:nvCxnSpPr>
        <p:spPr>
          <a:xfrm>
            <a:off x="1389217" y="2423040"/>
            <a:ext cx="615079" cy="513"/>
          </a:xfrm>
          <a:prstGeom prst="straightConnector1">
            <a:avLst/>
          </a:prstGeom>
          <a:ln w="57150" cmpd="tri">
            <a:solidFill>
              <a:schemeClr val="accent2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B92D0B28-F814-4074-91C3-3D284FA85292}"/>
              </a:ext>
            </a:extLst>
          </p:cNvPr>
          <p:cNvCxnSpPr>
            <a:cxnSpLocks/>
            <a:stCxn id="87" idx="3"/>
            <a:endCxn id="4" idx="1"/>
          </p:cNvCxnSpPr>
          <p:nvPr/>
        </p:nvCxnSpPr>
        <p:spPr>
          <a:xfrm flipV="1">
            <a:off x="2809269" y="1828128"/>
            <a:ext cx="907134" cy="595425"/>
          </a:xfrm>
          <a:prstGeom prst="straightConnector1">
            <a:avLst/>
          </a:prstGeom>
          <a:ln w="57150" cmpd="tri">
            <a:solidFill>
              <a:schemeClr val="accent2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BFA8923D-D5A3-4AD5-9ED4-2912595C74FB}"/>
              </a:ext>
            </a:extLst>
          </p:cNvPr>
          <p:cNvCxnSpPr>
            <a:cxnSpLocks/>
            <a:stCxn id="87" idx="3"/>
            <a:endCxn id="42" idx="1"/>
          </p:cNvCxnSpPr>
          <p:nvPr/>
        </p:nvCxnSpPr>
        <p:spPr>
          <a:xfrm>
            <a:off x="2809269" y="2423553"/>
            <a:ext cx="903968" cy="1178"/>
          </a:xfrm>
          <a:prstGeom prst="straightConnector1">
            <a:avLst/>
          </a:prstGeom>
          <a:ln w="57150" cmpd="tri">
            <a:solidFill>
              <a:schemeClr val="accent2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CACBA980-9206-48AF-A179-940D23037071}"/>
              </a:ext>
            </a:extLst>
          </p:cNvPr>
          <p:cNvCxnSpPr>
            <a:cxnSpLocks/>
            <a:stCxn id="87" idx="3"/>
            <a:endCxn id="44" idx="1"/>
          </p:cNvCxnSpPr>
          <p:nvPr/>
        </p:nvCxnSpPr>
        <p:spPr>
          <a:xfrm>
            <a:off x="2809269" y="2423553"/>
            <a:ext cx="903842" cy="659152"/>
          </a:xfrm>
          <a:prstGeom prst="straightConnector1">
            <a:avLst/>
          </a:prstGeom>
          <a:ln w="57150" cmpd="tri">
            <a:solidFill>
              <a:schemeClr val="accent2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8" name="Graphic 77" descr="Coins with solid fill">
            <a:extLst>
              <a:ext uri="{FF2B5EF4-FFF2-40B4-BE49-F238E27FC236}">
                <a16:creationId xmlns:a16="http://schemas.microsoft.com/office/drawing/2014/main" id="{F22D5DF7-4EF2-411E-B044-74704E9559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73593" y="2403132"/>
            <a:ext cx="306774" cy="306774"/>
          </a:xfrm>
          <a:prstGeom prst="rect">
            <a:avLst/>
          </a:prstGeom>
        </p:spPr>
      </p:pic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9CE14C08-E640-4099-93E9-C4AADB95203F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4521377" y="1828128"/>
            <a:ext cx="1836710" cy="12488"/>
          </a:xfrm>
          <a:prstGeom prst="straightConnector1">
            <a:avLst/>
          </a:prstGeom>
          <a:ln w="57150" cmpd="tri">
            <a:solidFill>
              <a:schemeClr val="accent2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FC5C460D-B483-41EC-9E68-10933E37FB9E}"/>
              </a:ext>
            </a:extLst>
          </p:cNvPr>
          <p:cNvCxnSpPr>
            <a:cxnSpLocks/>
            <a:stCxn id="42" idx="3"/>
            <a:endCxn id="34" idx="1"/>
          </p:cNvCxnSpPr>
          <p:nvPr/>
        </p:nvCxnSpPr>
        <p:spPr>
          <a:xfrm>
            <a:off x="4518211" y="2424731"/>
            <a:ext cx="1839876" cy="15374"/>
          </a:xfrm>
          <a:prstGeom prst="straightConnector1">
            <a:avLst/>
          </a:prstGeom>
          <a:ln w="57150" cmpd="tri">
            <a:solidFill>
              <a:schemeClr val="accent2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B628E89E-3C74-46AF-9B95-F382144B60C7}"/>
              </a:ext>
            </a:extLst>
          </p:cNvPr>
          <p:cNvCxnSpPr>
            <a:cxnSpLocks/>
            <a:stCxn id="44" idx="3"/>
            <a:endCxn id="35" idx="1"/>
          </p:cNvCxnSpPr>
          <p:nvPr/>
        </p:nvCxnSpPr>
        <p:spPr>
          <a:xfrm>
            <a:off x="4518085" y="3082705"/>
            <a:ext cx="1840002" cy="0"/>
          </a:xfrm>
          <a:prstGeom prst="straightConnector1">
            <a:avLst/>
          </a:prstGeom>
          <a:ln w="57150" cmpd="tri">
            <a:solidFill>
              <a:schemeClr val="accent2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Rectangle: Rounded Corners 99">
            <a:extLst>
              <a:ext uri="{FF2B5EF4-FFF2-40B4-BE49-F238E27FC236}">
                <a16:creationId xmlns:a16="http://schemas.microsoft.com/office/drawing/2014/main" id="{15688A0C-D118-4257-B6BA-A34C115290C5}"/>
              </a:ext>
            </a:extLst>
          </p:cNvPr>
          <p:cNvSpPr/>
          <p:nvPr/>
        </p:nvSpPr>
        <p:spPr>
          <a:xfrm>
            <a:off x="7679212" y="2283061"/>
            <a:ext cx="769089" cy="314088"/>
          </a:xfrm>
          <a:prstGeom prst="roundRect">
            <a:avLst/>
          </a:prstGeom>
          <a:ln w="12700"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Consumer</a:t>
            </a:r>
          </a:p>
        </p:txBody>
      </p:sp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id="{E781AB89-6839-44F8-8318-5522A0DC5F35}"/>
              </a:ext>
            </a:extLst>
          </p:cNvPr>
          <p:cNvSpPr/>
          <p:nvPr/>
        </p:nvSpPr>
        <p:spPr>
          <a:xfrm>
            <a:off x="7679212" y="2925661"/>
            <a:ext cx="769089" cy="314088"/>
          </a:xfrm>
          <a:prstGeom prst="roundRect">
            <a:avLst/>
          </a:prstGeom>
          <a:ln w="12700"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Consumer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252B65D6-A92D-475D-B9FD-106E9730AF57}"/>
              </a:ext>
            </a:extLst>
          </p:cNvPr>
          <p:cNvCxnSpPr>
            <a:cxnSpLocks/>
            <a:stCxn id="34" idx="3"/>
            <a:endCxn id="100" idx="1"/>
          </p:cNvCxnSpPr>
          <p:nvPr/>
        </p:nvCxnSpPr>
        <p:spPr>
          <a:xfrm>
            <a:off x="7093061" y="2440105"/>
            <a:ext cx="586151" cy="0"/>
          </a:xfrm>
          <a:prstGeom prst="straightConnector1">
            <a:avLst/>
          </a:prstGeom>
          <a:ln w="57150" cmpd="tri">
            <a:solidFill>
              <a:schemeClr val="accent2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21410741-4C07-4517-90BB-DD7A2A42113C}"/>
              </a:ext>
            </a:extLst>
          </p:cNvPr>
          <p:cNvCxnSpPr>
            <a:cxnSpLocks/>
            <a:stCxn id="35" idx="3"/>
            <a:endCxn id="101" idx="1"/>
          </p:cNvCxnSpPr>
          <p:nvPr/>
        </p:nvCxnSpPr>
        <p:spPr>
          <a:xfrm>
            <a:off x="7093061" y="3082705"/>
            <a:ext cx="586151" cy="0"/>
          </a:xfrm>
          <a:prstGeom prst="straightConnector1">
            <a:avLst/>
          </a:prstGeom>
          <a:ln w="57150" cmpd="tri">
            <a:solidFill>
              <a:schemeClr val="accent2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1" name="Graphic 110" descr="Coins outline">
            <a:extLst>
              <a:ext uri="{FF2B5EF4-FFF2-40B4-BE49-F238E27FC236}">
                <a16:creationId xmlns:a16="http://schemas.microsoft.com/office/drawing/2014/main" id="{E2E0069A-57CB-4B05-BEB0-CCA364BB73A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80763" y="2115658"/>
            <a:ext cx="322834" cy="322834"/>
          </a:xfrm>
          <a:prstGeom prst="rect">
            <a:avLst/>
          </a:prstGeom>
        </p:spPr>
      </p:pic>
      <p:pic>
        <p:nvPicPr>
          <p:cNvPr id="112" name="Graphic 111" descr="Coins outline">
            <a:extLst>
              <a:ext uri="{FF2B5EF4-FFF2-40B4-BE49-F238E27FC236}">
                <a16:creationId xmlns:a16="http://schemas.microsoft.com/office/drawing/2014/main" id="{D1D462FC-02D7-4665-B4ED-77616DBE046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80763" y="2727103"/>
            <a:ext cx="322834" cy="322834"/>
          </a:xfrm>
          <a:prstGeom prst="rect">
            <a:avLst/>
          </a:prstGeom>
        </p:spPr>
      </p:pic>
      <p:grpSp>
        <p:nvGrpSpPr>
          <p:cNvPr id="98" name="Group 97">
            <a:extLst>
              <a:ext uri="{FF2B5EF4-FFF2-40B4-BE49-F238E27FC236}">
                <a16:creationId xmlns:a16="http://schemas.microsoft.com/office/drawing/2014/main" id="{D3D6337E-6566-4B26-851C-F9DED7F35C89}"/>
              </a:ext>
            </a:extLst>
          </p:cNvPr>
          <p:cNvGrpSpPr/>
          <p:nvPr/>
        </p:nvGrpSpPr>
        <p:grpSpPr>
          <a:xfrm>
            <a:off x="3536148" y="532194"/>
            <a:ext cx="3155449" cy="595425"/>
            <a:chOff x="2740027" y="170170"/>
            <a:chExt cx="3155449" cy="595425"/>
          </a:xfrm>
        </p:grpSpPr>
        <p:sp>
          <p:nvSpPr>
            <p:cNvPr id="113" name="Callout: Bent Line with Border and Accent Bar 112">
              <a:extLst>
                <a:ext uri="{FF2B5EF4-FFF2-40B4-BE49-F238E27FC236}">
                  <a16:creationId xmlns:a16="http://schemas.microsoft.com/office/drawing/2014/main" id="{34683489-437C-4181-9DC8-6579EFD14911}"/>
                </a:ext>
              </a:extLst>
            </p:cNvPr>
            <p:cNvSpPr/>
            <p:nvPr/>
          </p:nvSpPr>
          <p:spPr>
            <a:xfrm>
              <a:off x="2740027" y="170170"/>
              <a:ext cx="3155449" cy="595425"/>
            </a:xfrm>
            <a:prstGeom prst="accentBorderCallout2">
              <a:avLst>
                <a:gd name="adj1" fmla="val 30788"/>
                <a:gd name="adj2" fmla="val -3022"/>
                <a:gd name="adj3" fmla="val 59153"/>
                <a:gd name="adj4" fmla="val -16963"/>
                <a:gd name="adj5" fmla="val 155799"/>
                <a:gd name="adj6" fmla="val -4642"/>
              </a:avLst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000" dirty="0"/>
                <a:t>Transportation</a:t>
              </a:r>
            </a:p>
            <a:p>
              <a:r>
                <a:rPr lang="en-US" sz="1000" dirty="0"/>
                <a:t>Planning</a:t>
              </a:r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FDD12B22-8AAC-41F8-BCF2-1AD3618C4C83}"/>
                </a:ext>
              </a:extLst>
            </p:cNvPr>
            <p:cNvSpPr/>
            <p:nvPr/>
          </p:nvSpPr>
          <p:spPr>
            <a:xfrm>
              <a:off x="3713111" y="286194"/>
              <a:ext cx="937435" cy="389231"/>
            </a:xfrm>
            <a:prstGeom prst="rect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Transportation route design</a:t>
              </a:r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91B26D5A-D464-43A3-AB18-83D8BB478CE6}"/>
                </a:ext>
              </a:extLst>
            </p:cNvPr>
            <p:cNvSpPr/>
            <p:nvPr/>
          </p:nvSpPr>
          <p:spPr>
            <a:xfrm>
              <a:off x="4750559" y="285087"/>
              <a:ext cx="937435" cy="378367"/>
            </a:xfrm>
            <a:prstGeom prst="rect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Transportation route design</a:t>
              </a:r>
            </a:p>
          </p:txBody>
        </p:sp>
      </p:grpSp>
      <p:sp>
        <p:nvSpPr>
          <p:cNvPr id="99" name="Rectangle 98">
            <a:extLst>
              <a:ext uri="{FF2B5EF4-FFF2-40B4-BE49-F238E27FC236}">
                <a16:creationId xmlns:a16="http://schemas.microsoft.com/office/drawing/2014/main" id="{C9F55D0B-F4B9-44D1-B483-0637B1E1AD3F}"/>
              </a:ext>
            </a:extLst>
          </p:cNvPr>
          <p:cNvSpPr/>
          <p:nvPr/>
        </p:nvSpPr>
        <p:spPr>
          <a:xfrm>
            <a:off x="3404545" y="1351424"/>
            <a:ext cx="1366370" cy="2099436"/>
          </a:xfrm>
          <a:prstGeom prst="rect">
            <a:avLst/>
          </a:prstGeom>
          <a:noFill/>
          <a:ln w="12700">
            <a:solidFill>
              <a:schemeClr val="accent2">
                <a:lumMod val="50000"/>
                <a:lumOff val="50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9" name="Graphic 118" descr="Coins with solid fill">
            <a:extLst>
              <a:ext uri="{FF2B5EF4-FFF2-40B4-BE49-F238E27FC236}">
                <a16:creationId xmlns:a16="http://schemas.microsoft.com/office/drawing/2014/main" id="{6A7F6CCC-54FD-45D3-9319-89365ACA28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53078" y="3125230"/>
            <a:ext cx="306774" cy="306774"/>
          </a:xfrm>
          <a:prstGeom prst="rect">
            <a:avLst/>
          </a:prstGeom>
        </p:spPr>
      </p:pic>
      <p:sp>
        <p:nvSpPr>
          <p:cNvPr id="120" name="TextBox 119">
            <a:extLst>
              <a:ext uri="{FF2B5EF4-FFF2-40B4-BE49-F238E27FC236}">
                <a16:creationId xmlns:a16="http://schemas.microsoft.com/office/drawing/2014/main" id="{9BB01480-DD87-4C5A-A347-AB69AFAFD7E1}"/>
              </a:ext>
            </a:extLst>
          </p:cNvPr>
          <p:cNvSpPr txBox="1"/>
          <p:nvPr/>
        </p:nvSpPr>
        <p:spPr>
          <a:xfrm>
            <a:off x="6714007" y="4303529"/>
            <a:ext cx="17155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Transportation cost</a:t>
            </a:r>
          </a:p>
        </p:txBody>
      </p:sp>
      <p:pic>
        <p:nvPicPr>
          <p:cNvPr id="121" name="Graphic 120" descr="Coins outline">
            <a:extLst>
              <a:ext uri="{FF2B5EF4-FFF2-40B4-BE49-F238E27FC236}">
                <a16:creationId xmlns:a16="http://schemas.microsoft.com/office/drawing/2014/main" id="{6C466DF7-ABFD-48D1-8EA5-045090353AB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05105" y="4274424"/>
            <a:ext cx="322834" cy="322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8318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3F57E35-C3B0-40D3-8ADA-E6E32DD8D847}"/>
              </a:ext>
            </a:extLst>
          </p:cNvPr>
          <p:cNvSpPr/>
          <p:nvPr/>
        </p:nvSpPr>
        <p:spPr>
          <a:xfrm>
            <a:off x="202903" y="2439294"/>
            <a:ext cx="979082" cy="372798"/>
          </a:xfrm>
          <a:prstGeom prst="roundRect">
            <a:avLst/>
          </a:prstGeom>
          <a:ln w="12700">
            <a:solidFill>
              <a:schemeClr val="accent2">
                <a:lumMod val="25000"/>
                <a:lumOff val="75000"/>
              </a:schemeClr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2">
                    <a:lumMod val="75000"/>
                  </a:schemeClr>
                </a:solidFill>
              </a:rPr>
              <a:t>Material suppliers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D9C043F-DB3E-4DF4-AE75-40759DB1B5B5}"/>
              </a:ext>
            </a:extLst>
          </p:cNvPr>
          <p:cNvSpPr/>
          <p:nvPr/>
        </p:nvSpPr>
        <p:spPr>
          <a:xfrm>
            <a:off x="4134438" y="1861079"/>
            <a:ext cx="804974" cy="372798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Distribution center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9C25E47-81D0-4A1A-932A-6BD2801437E3}"/>
              </a:ext>
            </a:extLst>
          </p:cNvPr>
          <p:cNvSpPr/>
          <p:nvPr/>
        </p:nvSpPr>
        <p:spPr>
          <a:xfrm>
            <a:off x="6790171" y="1899105"/>
            <a:ext cx="734974" cy="314088"/>
          </a:xfrm>
          <a:prstGeom prst="roundRect">
            <a:avLst/>
          </a:prstGeom>
          <a:ln w="12700">
            <a:solidFill>
              <a:schemeClr val="accent2">
                <a:lumMod val="25000"/>
                <a:lumOff val="75000"/>
              </a:schemeClr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2">
                    <a:lumMod val="75000"/>
                  </a:schemeClr>
                </a:solidFill>
              </a:rPr>
              <a:t>Retail store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4FCE6A3-BB74-4735-97AB-59651E29C3AD}"/>
              </a:ext>
            </a:extLst>
          </p:cNvPr>
          <p:cNvCxnSpPr>
            <a:cxnSpLocks/>
            <a:stCxn id="2" idx="0"/>
            <a:endCxn id="77" idx="2"/>
          </p:cNvCxnSpPr>
          <p:nvPr/>
        </p:nvCxnSpPr>
        <p:spPr>
          <a:xfrm flipV="1">
            <a:off x="692444" y="2242548"/>
            <a:ext cx="0" cy="196746"/>
          </a:xfrm>
          <a:prstGeom prst="straightConnector1">
            <a:avLst/>
          </a:prstGeom>
          <a:ln>
            <a:solidFill>
              <a:schemeClr val="accent2">
                <a:lumMod val="25000"/>
                <a:lumOff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9A5BB2A-FEA2-4691-9CEA-A7284C51A8EA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4939412" y="2047478"/>
            <a:ext cx="1850759" cy="8671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5D746EB-DFF1-4637-AD96-D12C7D882F39}"/>
              </a:ext>
            </a:extLst>
          </p:cNvPr>
          <p:cNvSpPr/>
          <p:nvPr/>
        </p:nvSpPr>
        <p:spPr>
          <a:xfrm>
            <a:off x="7884776" y="1903999"/>
            <a:ext cx="769089" cy="314088"/>
          </a:xfrm>
          <a:prstGeom prst="roundRect">
            <a:avLst/>
          </a:prstGeom>
          <a:ln w="12700">
            <a:solidFill>
              <a:schemeClr val="accent2">
                <a:lumMod val="25000"/>
                <a:lumOff val="75000"/>
              </a:schemeClr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2">
                    <a:lumMod val="75000"/>
                  </a:schemeClr>
                </a:solidFill>
              </a:rPr>
              <a:t>Consumer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0798F9CD-8D83-413A-A4DA-CAFBC7D426F5}"/>
              </a:ext>
            </a:extLst>
          </p:cNvPr>
          <p:cNvSpPr/>
          <p:nvPr/>
        </p:nvSpPr>
        <p:spPr>
          <a:xfrm>
            <a:off x="202903" y="745135"/>
            <a:ext cx="979082" cy="372798"/>
          </a:xfrm>
          <a:prstGeom prst="roundRect">
            <a:avLst/>
          </a:prstGeom>
          <a:ln w="12700">
            <a:solidFill>
              <a:schemeClr val="accent2">
                <a:lumMod val="25000"/>
                <a:lumOff val="75000"/>
              </a:schemeClr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2">
                    <a:lumMod val="75000"/>
                  </a:schemeClr>
                </a:solidFill>
              </a:rPr>
              <a:t>Oversea warehouse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4AB57824-E796-4EEF-B3B3-04E5CA134657}"/>
              </a:ext>
            </a:extLst>
          </p:cNvPr>
          <p:cNvSpPr/>
          <p:nvPr/>
        </p:nvSpPr>
        <p:spPr>
          <a:xfrm>
            <a:off x="202903" y="1300206"/>
            <a:ext cx="979082" cy="372798"/>
          </a:xfrm>
          <a:prstGeom prst="roundRect">
            <a:avLst/>
          </a:prstGeom>
          <a:ln w="12700">
            <a:solidFill>
              <a:schemeClr val="accent2">
                <a:lumMod val="25000"/>
                <a:lumOff val="75000"/>
              </a:schemeClr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2">
                    <a:lumMod val="75000"/>
                  </a:schemeClr>
                </a:solidFill>
              </a:rPr>
              <a:t>Port warehouse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054F9EC-9985-432A-8DF0-0099F0EEF170}"/>
              </a:ext>
            </a:extLst>
          </p:cNvPr>
          <p:cNvCxnSpPr>
            <a:cxnSpLocks/>
            <a:stCxn id="37" idx="2"/>
            <a:endCxn id="38" idx="0"/>
          </p:cNvCxnSpPr>
          <p:nvPr/>
        </p:nvCxnSpPr>
        <p:spPr>
          <a:xfrm>
            <a:off x="692444" y="1117933"/>
            <a:ext cx="0" cy="182273"/>
          </a:xfrm>
          <a:prstGeom prst="straightConnector1">
            <a:avLst/>
          </a:prstGeom>
          <a:ln>
            <a:solidFill>
              <a:schemeClr val="accent2">
                <a:lumMod val="25000"/>
                <a:lumOff val="75000"/>
              </a:schemeClr>
            </a:solidFill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5471C49-7761-400A-B042-586B32135FA0}"/>
              </a:ext>
            </a:extLst>
          </p:cNvPr>
          <p:cNvCxnSpPr>
            <a:cxnSpLocks/>
            <a:stCxn id="38" idx="2"/>
            <a:endCxn id="77" idx="0"/>
          </p:cNvCxnSpPr>
          <p:nvPr/>
        </p:nvCxnSpPr>
        <p:spPr>
          <a:xfrm>
            <a:off x="692444" y="1673004"/>
            <a:ext cx="0" cy="196746"/>
          </a:xfrm>
          <a:prstGeom prst="straightConnector1">
            <a:avLst/>
          </a:prstGeom>
          <a:ln>
            <a:solidFill>
              <a:schemeClr val="accent2">
                <a:lumMod val="25000"/>
                <a:lumOff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1F4C1978-23B8-457E-97F6-F19AD07FBD6F}"/>
              </a:ext>
            </a:extLst>
          </p:cNvPr>
          <p:cNvSpPr/>
          <p:nvPr/>
        </p:nvSpPr>
        <p:spPr>
          <a:xfrm>
            <a:off x="150184" y="1869750"/>
            <a:ext cx="1084520" cy="372798"/>
          </a:xfrm>
          <a:prstGeom prst="roundRect">
            <a:avLst/>
          </a:prstGeom>
          <a:ln w="12700">
            <a:solidFill>
              <a:schemeClr val="accent2">
                <a:lumMod val="25000"/>
                <a:lumOff val="75000"/>
              </a:schemeClr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2">
                    <a:lumMod val="75000"/>
                  </a:schemeClr>
                </a:solidFill>
              </a:rPr>
              <a:t>Material storage parts warehouse</a:t>
            </a:r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EC870983-5A80-4C21-995F-0C5587D2CE96}"/>
              </a:ext>
            </a:extLst>
          </p:cNvPr>
          <p:cNvSpPr/>
          <p:nvPr/>
        </p:nvSpPr>
        <p:spPr>
          <a:xfrm>
            <a:off x="1511965" y="1869749"/>
            <a:ext cx="804973" cy="372799"/>
          </a:xfrm>
          <a:prstGeom prst="roundRect">
            <a:avLst/>
          </a:prstGeom>
          <a:ln w="12700">
            <a:solidFill>
              <a:schemeClr val="accent2">
                <a:lumMod val="25000"/>
                <a:lumOff val="75000"/>
              </a:schemeClr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2">
                    <a:lumMod val="75000"/>
                  </a:schemeClr>
                </a:solidFill>
              </a:rPr>
              <a:t>Product warehouse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C11874F9-62AF-4647-BA87-2B8CDA821BDB}"/>
              </a:ext>
            </a:extLst>
          </p:cNvPr>
          <p:cNvCxnSpPr>
            <a:cxnSpLocks/>
            <a:stCxn id="77" idx="3"/>
            <a:endCxn id="87" idx="1"/>
          </p:cNvCxnSpPr>
          <p:nvPr/>
        </p:nvCxnSpPr>
        <p:spPr>
          <a:xfrm>
            <a:off x="1234704" y="2056149"/>
            <a:ext cx="277261" cy="0"/>
          </a:xfrm>
          <a:prstGeom prst="straightConnector1">
            <a:avLst/>
          </a:prstGeom>
          <a:ln>
            <a:solidFill>
              <a:schemeClr val="accent2">
                <a:lumMod val="25000"/>
                <a:lumOff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3D684110-97FB-4B26-879D-BFADC5352D5D}"/>
              </a:ext>
            </a:extLst>
          </p:cNvPr>
          <p:cNvCxnSpPr>
            <a:cxnSpLocks/>
            <a:stCxn id="87" idx="3"/>
            <a:endCxn id="4" idx="1"/>
          </p:cNvCxnSpPr>
          <p:nvPr/>
        </p:nvCxnSpPr>
        <p:spPr>
          <a:xfrm flipV="1">
            <a:off x="2316938" y="2047478"/>
            <a:ext cx="1817500" cy="8671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8BB24120-D9DC-4B40-8E1C-D37493E6E3AE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>
          <a:xfrm>
            <a:off x="7525145" y="2056149"/>
            <a:ext cx="359631" cy="4894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4CA8EED2-5CF8-42D8-A1F9-51AD7FE1E54F}"/>
              </a:ext>
            </a:extLst>
          </p:cNvPr>
          <p:cNvSpPr/>
          <p:nvPr/>
        </p:nvSpPr>
        <p:spPr>
          <a:xfrm>
            <a:off x="1447760" y="2748426"/>
            <a:ext cx="933382" cy="350048"/>
          </a:xfrm>
          <a:prstGeom prst="roundRect">
            <a:avLst/>
          </a:prstGeom>
          <a:solidFill>
            <a:schemeClr val="bg1"/>
          </a:solidFill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Receiving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34303CB4-059E-4C44-B47C-EADB8C8F091D}"/>
              </a:ext>
            </a:extLst>
          </p:cNvPr>
          <p:cNvSpPr/>
          <p:nvPr/>
        </p:nvSpPr>
        <p:spPr>
          <a:xfrm>
            <a:off x="2905996" y="2746332"/>
            <a:ext cx="933382" cy="350048"/>
          </a:xfrm>
          <a:prstGeom prst="roundRect">
            <a:avLst/>
          </a:prstGeom>
          <a:solidFill>
            <a:schemeClr val="bg1"/>
          </a:solidFill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Put-away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D1D72933-5738-481A-ACF0-720839357BDE}"/>
              </a:ext>
            </a:extLst>
          </p:cNvPr>
          <p:cNvSpPr/>
          <p:nvPr/>
        </p:nvSpPr>
        <p:spPr>
          <a:xfrm>
            <a:off x="4116374" y="2751129"/>
            <a:ext cx="933382" cy="350048"/>
          </a:xfrm>
          <a:prstGeom prst="roundRect">
            <a:avLst/>
          </a:prstGeom>
          <a:solidFill>
            <a:schemeClr val="bg1"/>
          </a:solidFill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Storage</a:t>
            </a:r>
            <a:endParaRPr lang="en-US" sz="900" dirty="0">
              <a:solidFill>
                <a:schemeClr val="tx1"/>
              </a:solidFill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A3DCA84-CE57-48A1-9234-E1123BD9BE17}"/>
              </a:ext>
            </a:extLst>
          </p:cNvPr>
          <p:cNvCxnSpPr>
            <a:cxnSpLocks/>
            <a:stCxn id="58" idx="3"/>
            <a:endCxn id="59" idx="1"/>
          </p:cNvCxnSpPr>
          <p:nvPr/>
        </p:nvCxnSpPr>
        <p:spPr>
          <a:xfrm flipV="1">
            <a:off x="2381142" y="2921356"/>
            <a:ext cx="524854" cy="2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26ABC8C8-D0A9-43A1-8941-A805C326BD1A}"/>
              </a:ext>
            </a:extLst>
          </p:cNvPr>
          <p:cNvCxnSpPr>
            <a:cxnSpLocks/>
            <a:stCxn id="59" idx="3"/>
            <a:endCxn id="60" idx="1"/>
          </p:cNvCxnSpPr>
          <p:nvPr/>
        </p:nvCxnSpPr>
        <p:spPr>
          <a:xfrm>
            <a:off x="3839378" y="2921356"/>
            <a:ext cx="276996" cy="4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29052541-B4C0-4FCF-849F-338BC080D388}"/>
              </a:ext>
            </a:extLst>
          </p:cNvPr>
          <p:cNvSpPr/>
          <p:nvPr/>
        </p:nvSpPr>
        <p:spPr>
          <a:xfrm>
            <a:off x="5417524" y="2743191"/>
            <a:ext cx="933382" cy="350048"/>
          </a:xfrm>
          <a:prstGeom prst="roundRect">
            <a:avLst/>
          </a:prstGeom>
          <a:solidFill>
            <a:schemeClr val="accent1"/>
          </a:solidFill>
          <a:ln w="12700">
            <a:solidFill>
              <a:schemeClr val="accent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Picking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13B17719-EC68-41B8-BAD0-3090042C5EC0}"/>
              </a:ext>
            </a:extLst>
          </p:cNvPr>
          <p:cNvSpPr/>
          <p:nvPr/>
        </p:nvSpPr>
        <p:spPr>
          <a:xfrm>
            <a:off x="7291960" y="2737234"/>
            <a:ext cx="933382" cy="350048"/>
          </a:xfrm>
          <a:prstGeom prst="roundRect">
            <a:avLst/>
          </a:prstGeom>
          <a:solidFill>
            <a:schemeClr val="accent5"/>
          </a:solidFill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Shipping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15D51719-24C9-4C7B-8138-06D07EA3844E}"/>
              </a:ext>
            </a:extLst>
          </p:cNvPr>
          <p:cNvCxnSpPr>
            <a:cxnSpLocks/>
            <a:stCxn id="60" idx="3"/>
            <a:endCxn id="63" idx="1"/>
          </p:cNvCxnSpPr>
          <p:nvPr/>
        </p:nvCxnSpPr>
        <p:spPr>
          <a:xfrm flipV="1">
            <a:off x="5049756" y="2918215"/>
            <a:ext cx="367768" cy="7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8CB23B7B-B96A-4935-B812-042897213EAC}"/>
              </a:ext>
            </a:extLst>
          </p:cNvPr>
          <p:cNvCxnSpPr>
            <a:cxnSpLocks/>
            <a:stCxn id="63" idx="3"/>
            <a:endCxn id="64" idx="1"/>
          </p:cNvCxnSpPr>
          <p:nvPr/>
        </p:nvCxnSpPr>
        <p:spPr>
          <a:xfrm flipV="1">
            <a:off x="6350906" y="2912258"/>
            <a:ext cx="941054" cy="5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B78ADD2B-6E10-46AF-9FC4-DDCBD96DAD86}"/>
              </a:ext>
            </a:extLst>
          </p:cNvPr>
          <p:cNvCxnSpPr>
            <a:stCxn id="4" idx="2"/>
            <a:endCxn id="58" idx="0"/>
          </p:cNvCxnSpPr>
          <p:nvPr/>
        </p:nvCxnSpPr>
        <p:spPr>
          <a:xfrm rot="5400000">
            <a:off x="2968414" y="1179914"/>
            <a:ext cx="514549" cy="2622474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Connector: Elbow 99">
            <a:extLst>
              <a:ext uri="{FF2B5EF4-FFF2-40B4-BE49-F238E27FC236}">
                <a16:creationId xmlns:a16="http://schemas.microsoft.com/office/drawing/2014/main" id="{6C5A45BD-6946-4408-A416-DD4D251450A2}"/>
              </a:ext>
            </a:extLst>
          </p:cNvPr>
          <p:cNvCxnSpPr>
            <a:cxnSpLocks/>
            <a:stCxn id="4" idx="2"/>
            <a:endCxn id="59" idx="0"/>
          </p:cNvCxnSpPr>
          <p:nvPr/>
        </p:nvCxnSpPr>
        <p:spPr>
          <a:xfrm rot="5400000">
            <a:off x="3698579" y="1907985"/>
            <a:ext cx="512455" cy="116423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DECF9BCB-40CE-405B-A34A-2501ACF2273B}"/>
              </a:ext>
            </a:extLst>
          </p:cNvPr>
          <p:cNvCxnSpPr>
            <a:cxnSpLocks/>
            <a:stCxn id="4" idx="2"/>
            <a:endCxn id="60" idx="0"/>
          </p:cNvCxnSpPr>
          <p:nvPr/>
        </p:nvCxnSpPr>
        <p:spPr>
          <a:xfrm rot="16200000" flipH="1">
            <a:off x="4301369" y="2469433"/>
            <a:ext cx="517252" cy="4614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1DA548AE-187B-4ACF-AD89-31C4896041D3}"/>
              </a:ext>
            </a:extLst>
          </p:cNvPr>
          <p:cNvCxnSpPr>
            <a:cxnSpLocks/>
            <a:stCxn id="4" idx="2"/>
            <a:endCxn id="63" idx="0"/>
          </p:cNvCxnSpPr>
          <p:nvPr/>
        </p:nvCxnSpPr>
        <p:spPr>
          <a:xfrm rot="16200000" flipH="1">
            <a:off x="4955913" y="1814889"/>
            <a:ext cx="509314" cy="134729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Connector: Elbow 109">
            <a:extLst>
              <a:ext uri="{FF2B5EF4-FFF2-40B4-BE49-F238E27FC236}">
                <a16:creationId xmlns:a16="http://schemas.microsoft.com/office/drawing/2014/main" id="{8C211EA9-9B28-437A-B562-F27FF0D42475}"/>
              </a:ext>
            </a:extLst>
          </p:cNvPr>
          <p:cNvCxnSpPr>
            <a:cxnSpLocks/>
            <a:stCxn id="4" idx="2"/>
            <a:endCxn id="64" idx="0"/>
          </p:cNvCxnSpPr>
          <p:nvPr/>
        </p:nvCxnSpPr>
        <p:spPr>
          <a:xfrm rot="16200000" flipH="1">
            <a:off x="5896110" y="874692"/>
            <a:ext cx="503357" cy="322172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Oval 100">
            <a:extLst>
              <a:ext uri="{FF2B5EF4-FFF2-40B4-BE49-F238E27FC236}">
                <a16:creationId xmlns:a16="http://schemas.microsoft.com/office/drawing/2014/main" id="{76732817-FCFB-47B5-B996-513264040830}"/>
              </a:ext>
            </a:extLst>
          </p:cNvPr>
          <p:cNvSpPr/>
          <p:nvPr/>
        </p:nvSpPr>
        <p:spPr>
          <a:xfrm>
            <a:off x="5303973" y="3294781"/>
            <a:ext cx="1160483" cy="350048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Opendock</a:t>
            </a:r>
            <a:endParaRPr lang="en-US" sz="900" dirty="0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73239D05-6607-436E-8E9B-41352DDB4275}"/>
              </a:ext>
            </a:extLst>
          </p:cNvPr>
          <p:cNvSpPr/>
          <p:nvPr/>
        </p:nvSpPr>
        <p:spPr>
          <a:xfrm>
            <a:off x="7160488" y="3150302"/>
            <a:ext cx="1188133" cy="465966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Abivin vRoute</a:t>
            </a: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9C03DD8D-CCE8-4F85-88EB-E4C22388495E}"/>
              </a:ext>
            </a:extLst>
          </p:cNvPr>
          <p:cNvSpPr/>
          <p:nvPr/>
        </p:nvSpPr>
        <p:spPr>
          <a:xfrm>
            <a:off x="7178851" y="3762365"/>
            <a:ext cx="1169770" cy="465965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Vehicle routing OR-tools</a:t>
            </a:r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B6DCF394-9201-4496-8E8C-CFAA9527F990}"/>
              </a:ext>
            </a:extLst>
          </p:cNvPr>
          <p:cNvSpPr/>
          <p:nvPr/>
        </p:nvSpPr>
        <p:spPr>
          <a:xfrm>
            <a:off x="5565948" y="4345838"/>
            <a:ext cx="2510969" cy="431902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DX SCHEDULING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2034DDF-0085-42D1-9CB3-975F8F547C9E}"/>
              </a:ext>
            </a:extLst>
          </p:cNvPr>
          <p:cNvCxnSpPr>
            <a:cxnSpLocks/>
          </p:cNvCxnSpPr>
          <p:nvPr/>
        </p:nvCxnSpPr>
        <p:spPr>
          <a:xfrm>
            <a:off x="6790171" y="2332074"/>
            <a:ext cx="0" cy="1890826"/>
          </a:xfrm>
          <a:prstGeom prst="line">
            <a:avLst/>
          </a:prstGeom>
          <a:ln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9DF09DE1-5EF8-4136-B22C-661FD1B4B70F}"/>
              </a:ext>
            </a:extLst>
          </p:cNvPr>
          <p:cNvSpPr txBox="1"/>
          <p:nvPr/>
        </p:nvSpPr>
        <p:spPr>
          <a:xfrm>
            <a:off x="2905996" y="3238972"/>
            <a:ext cx="2255704" cy="461665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Opendock lets employee schedule online independently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DC9EB24-D93E-43E3-8F2E-E868D53A2C1A}"/>
              </a:ext>
            </a:extLst>
          </p:cNvPr>
          <p:cNvSpPr txBox="1"/>
          <p:nvPr/>
        </p:nvSpPr>
        <p:spPr>
          <a:xfrm>
            <a:off x="3179012" y="3775713"/>
            <a:ext cx="2410072" cy="461665"/>
          </a:xfrm>
          <a:prstGeom prst="rect">
            <a:avLst/>
          </a:prstGeom>
          <a:ln w="127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5"/>
                </a:solidFill>
              </a:rPr>
              <a:t>Vehicle routing OR-tools requires professional knowledge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7B3BB0A6-8A50-4D00-8D63-E4DF463F2956}"/>
              </a:ext>
            </a:extLst>
          </p:cNvPr>
          <p:cNvSpPr txBox="1"/>
          <p:nvPr/>
        </p:nvSpPr>
        <p:spPr>
          <a:xfrm>
            <a:off x="2801824" y="4345838"/>
            <a:ext cx="2665228" cy="646331"/>
          </a:xfrm>
          <a:prstGeom prst="rect">
            <a:avLst/>
          </a:prstGeom>
          <a:ln w="12700">
            <a:solidFill>
              <a:srgbClr val="0DDB6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DX Scheduling automates the calculation of schedule, and does not require professional knowledge</a:t>
            </a:r>
          </a:p>
        </p:txBody>
      </p:sp>
    </p:spTree>
    <p:extLst>
      <p:ext uri="{BB962C8B-B14F-4D97-AF65-F5344CB8AC3E}">
        <p14:creationId xmlns:p14="http://schemas.microsoft.com/office/powerpoint/2010/main" val="28193820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loud 13">
            <a:extLst>
              <a:ext uri="{FF2B5EF4-FFF2-40B4-BE49-F238E27FC236}">
                <a16:creationId xmlns:a16="http://schemas.microsoft.com/office/drawing/2014/main" id="{DAB42B8C-8E47-48F0-9ADB-B80BE1D79728}"/>
              </a:ext>
            </a:extLst>
          </p:cNvPr>
          <p:cNvSpPr/>
          <p:nvPr/>
        </p:nvSpPr>
        <p:spPr>
          <a:xfrm>
            <a:off x="3657162" y="1800027"/>
            <a:ext cx="979161" cy="550948"/>
          </a:xfrm>
          <a:prstGeom prst="cloud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Labor cost</a:t>
            </a:r>
          </a:p>
        </p:txBody>
      </p:sp>
      <p:sp>
        <p:nvSpPr>
          <p:cNvPr id="48" name="Cloud 47">
            <a:extLst>
              <a:ext uri="{FF2B5EF4-FFF2-40B4-BE49-F238E27FC236}">
                <a16:creationId xmlns:a16="http://schemas.microsoft.com/office/drawing/2014/main" id="{C5355CA2-15D4-40FA-8583-A2AC90C04A9B}"/>
              </a:ext>
            </a:extLst>
          </p:cNvPr>
          <p:cNvSpPr/>
          <p:nvPr/>
        </p:nvSpPr>
        <p:spPr>
          <a:xfrm>
            <a:off x="3512321" y="4033327"/>
            <a:ext cx="1272699" cy="550948"/>
          </a:xfrm>
          <a:prstGeom prst="cloud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Equipment cost</a:t>
            </a:r>
          </a:p>
        </p:txBody>
      </p:sp>
      <p:sp>
        <p:nvSpPr>
          <p:cNvPr id="49" name="Cloud 48">
            <a:extLst>
              <a:ext uri="{FF2B5EF4-FFF2-40B4-BE49-F238E27FC236}">
                <a16:creationId xmlns:a16="http://schemas.microsoft.com/office/drawing/2014/main" id="{FAE39D7C-9F7F-410F-A048-B5A7F14D1021}"/>
              </a:ext>
            </a:extLst>
          </p:cNvPr>
          <p:cNvSpPr/>
          <p:nvPr/>
        </p:nvSpPr>
        <p:spPr>
          <a:xfrm>
            <a:off x="3574563" y="689302"/>
            <a:ext cx="979161" cy="550948"/>
          </a:xfrm>
          <a:prstGeom prst="cloud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Fuel cost</a:t>
            </a:r>
          </a:p>
        </p:txBody>
      </p:sp>
      <p:sp>
        <p:nvSpPr>
          <p:cNvPr id="54" name="Flowchart: Terminator 53">
            <a:extLst>
              <a:ext uri="{FF2B5EF4-FFF2-40B4-BE49-F238E27FC236}">
                <a16:creationId xmlns:a16="http://schemas.microsoft.com/office/drawing/2014/main" id="{4934AD09-BD43-4C94-BFC9-E48E5A144F21}"/>
              </a:ext>
            </a:extLst>
          </p:cNvPr>
          <p:cNvSpPr/>
          <p:nvPr/>
        </p:nvSpPr>
        <p:spPr>
          <a:xfrm>
            <a:off x="7201524" y="571576"/>
            <a:ext cx="1783463" cy="786401"/>
          </a:xfrm>
          <a:prstGeom prst="flowChartTerminator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Transport close-distance orders together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Find shortest possible routes</a:t>
            </a:r>
          </a:p>
        </p:txBody>
      </p:sp>
      <p:sp>
        <p:nvSpPr>
          <p:cNvPr id="75" name="Flowchart: Terminator 74">
            <a:extLst>
              <a:ext uri="{FF2B5EF4-FFF2-40B4-BE49-F238E27FC236}">
                <a16:creationId xmlns:a16="http://schemas.microsoft.com/office/drawing/2014/main" id="{846A658D-8E85-4488-94B8-072DAC3F649B}"/>
              </a:ext>
            </a:extLst>
          </p:cNvPr>
          <p:cNvSpPr/>
          <p:nvPr/>
        </p:nvSpPr>
        <p:spPr>
          <a:xfrm>
            <a:off x="7154002" y="1674326"/>
            <a:ext cx="1783461" cy="786402"/>
          </a:xfrm>
          <a:prstGeom prst="flowChartTerminator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Assign task to minimal qualified employees</a:t>
            </a:r>
          </a:p>
        </p:txBody>
      </p:sp>
      <p:sp>
        <p:nvSpPr>
          <p:cNvPr id="81" name="Cloud 80">
            <a:extLst>
              <a:ext uri="{FF2B5EF4-FFF2-40B4-BE49-F238E27FC236}">
                <a16:creationId xmlns:a16="http://schemas.microsoft.com/office/drawing/2014/main" id="{3AC04245-73B6-4A15-B5B2-B87E1D98CA06}"/>
              </a:ext>
            </a:extLst>
          </p:cNvPr>
          <p:cNvSpPr/>
          <p:nvPr/>
        </p:nvSpPr>
        <p:spPr>
          <a:xfrm>
            <a:off x="3683034" y="2916677"/>
            <a:ext cx="1018769" cy="550948"/>
          </a:xfrm>
          <a:prstGeom prst="cloud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Storage cost</a:t>
            </a:r>
          </a:p>
        </p:txBody>
      </p:sp>
      <p:sp>
        <p:nvSpPr>
          <p:cNvPr id="92" name="Flowchart: Terminator 91">
            <a:extLst>
              <a:ext uri="{FF2B5EF4-FFF2-40B4-BE49-F238E27FC236}">
                <a16:creationId xmlns:a16="http://schemas.microsoft.com/office/drawing/2014/main" id="{AF4EDDB9-2A77-405B-B30D-5403A2EA5463}"/>
              </a:ext>
            </a:extLst>
          </p:cNvPr>
          <p:cNvSpPr/>
          <p:nvPr/>
        </p:nvSpPr>
        <p:spPr>
          <a:xfrm>
            <a:off x="7201524" y="2787778"/>
            <a:ext cx="1735936" cy="786401"/>
          </a:xfrm>
          <a:prstGeom prst="flowChartTerminator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Prepare orders to be transported quickly</a:t>
            </a:r>
          </a:p>
        </p:txBody>
      </p:sp>
      <p:sp>
        <p:nvSpPr>
          <p:cNvPr id="76" name="Plus Sign 75">
            <a:extLst>
              <a:ext uri="{FF2B5EF4-FFF2-40B4-BE49-F238E27FC236}">
                <a16:creationId xmlns:a16="http://schemas.microsoft.com/office/drawing/2014/main" id="{45974B94-6238-4A2D-B144-B16626212671}"/>
              </a:ext>
            </a:extLst>
          </p:cNvPr>
          <p:cNvSpPr/>
          <p:nvPr/>
        </p:nvSpPr>
        <p:spPr>
          <a:xfrm>
            <a:off x="7919082" y="1396585"/>
            <a:ext cx="348343" cy="307262"/>
          </a:xfrm>
          <a:prstGeom prst="mathPlus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Plus Sign 96">
            <a:extLst>
              <a:ext uri="{FF2B5EF4-FFF2-40B4-BE49-F238E27FC236}">
                <a16:creationId xmlns:a16="http://schemas.microsoft.com/office/drawing/2014/main" id="{652FED34-17FC-48A9-8D19-C8EB1228D0B3}"/>
              </a:ext>
            </a:extLst>
          </p:cNvPr>
          <p:cNvSpPr/>
          <p:nvPr/>
        </p:nvSpPr>
        <p:spPr>
          <a:xfrm>
            <a:off x="7919082" y="2480516"/>
            <a:ext cx="348343" cy="307262"/>
          </a:xfrm>
          <a:prstGeom prst="mathPlus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Equals 77">
            <a:extLst>
              <a:ext uri="{FF2B5EF4-FFF2-40B4-BE49-F238E27FC236}">
                <a16:creationId xmlns:a16="http://schemas.microsoft.com/office/drawing/2014/main" id="{42645D6C-B3AD-40C1-A789-92DB4E8F9AB2}"/>
              </a:ext>
            </a:extLst>
          </p:cNvPr>
          <p:cNvSpPr/>
          <p:nvPr/>
        </p:nvSpPr>
        <p:spPr>
          <a:xfrm>
            <a:off x="7839253" y="3729353"/>
            <a:ext cx="508000" cy="265329"/>
          </a:xfrm>
          <a:prstGeom prst="mathEqual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9" name="Flowchart: Terminator 98">
            <a:extLst>
              <a:ext uri="{FF2B5EF4-FFF2-40B4-BE49-F238E27FC236}">
                <a16:creationId xmlns:a16="http://schemas.microsoft.com/office/drawing/2014/main" id="{038EB0F9-059B-4DBE-A617-B972817A7F09}"/>
              </a:ext>
            </a:extLst>
          </p:cNvPr>
          <p:cNvSpPr/>
          <p:nvPr/>
        </p:nvSpPr>
        <p:spPr>
          <a:xfrm>
            <a:off x="7201524" y="4164391"/>
            <a:ext cx="1783461" cy="786401"/>
          </a:xfrm>
          <a:prstGeom prst="flowChartTerminator">
            <a:avLst/>
          </a:prstGeom>
          <a:solidFill>
            <a:srgbClr val="D3241C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SCHEDULING</a:t>
            </a: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CDDC31D1-804F-4552-B2D2-FD2DE9D0C550}"/>
              </a:ext>
            </a:extLst>
          </p:cNvPr>
          <p:cNvCxnSpPr>
            <a:cxnSpLocks/>
          </p:cNvCxnSpPr>
          <p:nvPr/>
        </p:nvCxnSpPr>
        <p:spPr>
          <a:xfrm>
            <a:off x="6099702" y="3238852"/>
            <a:ext cx="170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Diamond 100">
            <a:extLst>
              <a:ext uri="{FF2B5EF4-FFF2-40B4-BE49-F238E27FC236}">
                <a16:creationId xmlns:a16="http://schemas.microsoft.com/office/drawing/2014/main" id="{619638C6-3F61-435B-92F0-CBCB2C32E6C8}"/>
              </a:ext>
            </a:extLst>
          </p:cNvPr>
          <p:cNvSpPr/>
          <p:nvPr/>
        </p:nvSpPr>
        <p:spPr>
          <a:xfrm>
            <a:off x="5399898" y="503996"/>
            <a:ext cx="1533845" cy="921657"/>
          </a:xfrm>
          <a:prstGeom prst="diamon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Lower fuel cost and transport time</a:t>
            </a:r>
          </a:p>
        </p:txBody>
      </p:sp>
      <p:sp>
        <p:nvSpPr>
          <p:cNvPr id="117" name="Diamond 116">
            <a:extLst>
              <a:ext uri="{FF2B5EF4-FFF2-40B4-BE49-F238E27FC236}">
                <a16:creationId xmlns:a16="http://schemas.microsoft.com/office/drawing/2014/main" id="{A3E97A8A-81F3-4E54-A528-9454BD15D269}"/>
              </a:ext>
            </a:extLst>
          </p:cNvPr>
          <p:cNvSpPr/>
          <p:nvPr/>
        </p:nvSpPr>
        <p:spPr>
          <a:xfrm>
            <a:off x="5393993" y="1609424"/>
            <a:ext cx="1533845" cy="921657"/>
          </a:xfrm>
          <a:prstGeom prst="diamon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Lower resource cost</a:t>
            </a:r>
          </a:p>
        </p:txBody>
      </p:sp>
      <p:sp>
        <p:nvSpPr>
          <p:cNvPr id="118" name="Diamond 117">
            <a:extLst>
              <a:ext uri="{FF2B5EF4-FFF2-40B4-BE49-F238E27FC236}">
                <a16:creationId xmlns:a16="http://schemas.microsoft.com/office/drawing/2014/main" id="{344D957A-DF02-4C9F-B583-EBCDA998C0A4}"/>
              </a:ext>
            </a:extLst>
          </p:cNvPr>
          <p:cNvSpPr/>
          <p:nvPr/>
        </p:nvSpPr>
        <p:spPr>
          <a:xfrm>
            <a:off x="5383693" y="2726332"/>
            <a:ext cx="1533845" cy="921657"/>
          </a:xfrm>
          <a:prstGeom prst="diamon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Lower storage cost</a:t>
            </a:r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D21E035E-2B5B-428D-B19A-A6854F7FCB44}"/>
              </a:ext>
            </a:extLst>
          </p:cNvPr>
          <p:cNvCxnSpPr>
            <a:stCxn id="101" idx="2"/>
            <a:endCxn id="117" idx="0"/>
          </p:cNvCxnSpPr>
          <p:nvPr/>
        </p:nvCxnSpPr>
        <p:spPr>
          <a:xfrm flipH="1">
            <a:off x="6160916" y="1425653"/>
            <a:ext cx="5905" cy="1837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A2DAF12A-C921-41DE-8D9F-8574DED350C7}"/>
              </a:ext>
            </a:extLst>
          </p:cNvPr>
          <p:cNvCxnSpPr>
            <a:cxnSpLocks/>
            <a:stCxn id="117" idx="2"/>
            <a:endCxn id="118" idx="0"/>
          </p:cNvCxnSpPr>
          <p:nvPr/>
        </p:nvCxnSpPr>
        <p:spPr>
          <a:xfrm flipH="1">
            <a:off x="6150616" y="2531081"/>
            <a:ext cx="10300" cy="1952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3" name="Diamond 142">
            <a:extLst>
              <a:ext uri="{FF2B5EF4-FFF2-40B4-BE49-F238E27FC236}">
                <a16:creationId xmlns:a16="http://schemas.microsoft.com/office/drawing/2014/main" id="{D300FEB0-CBFA-4034-94FB-F87B7D47A5BD}"/>
              </a:ext>
            </a:extLst>
          </p:cNvPr>
          <p:cNvSpPr/>
          <p:nvPr/>
        </p:nvSpPr>
        <p:spPr>
          <a:xfrm>
            <a:off x="5388975" y="4098250"/>
            <a:ext cx="1533845" cy="921657"/>
          </a:xfrm>
          <a:prstGeom prst="diamon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glow rad="139700">
              <a:srgbClr val="FF000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Lower cost, lower time</a:t>
            </a:r>
          </a:p>
        </p:txBody>
      </p: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282BE740-204D-4504-B615-293BB308A5D6}"/>
              </a:ext>
            </a:extLst>
          </p:cNvPr>
          <p:cNvCxnSpPr>
            <a:cxnSpLocks/>
            <a:stCxn id="118" idx="2"/>
            <a:endCxn id="143" idx="0"/>
          </p:cNvCxnSpPr>
          <p:nvPr/>
        </p:nvCxnSpPr>
        <p:spPr>
          <a:xfrm>
            <a:off x="6150616" y="3647989"/>
            <a:ext cx="5282" cy="4502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D9EB2E39-D463-4B85-9E02-7B640D65DA5D}"/>
              </a:ext>
            </a:extLst>
          </p:cNvPr>
          <p:cNvCxnSpPr>
            <a:cxnSpLocks/>
          </p:cNvCxnSpPr>
          <p:nvPr/>
        </p:nvCxnSpPr>
        <p:spPr>
          <a:xfrm>
            <a:off x="5157039" y="-40669"/>
            <a:ext cx="0" cy="51435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4D8FD125-2465-4466-96AF-8D11888E5533}"/>
              </a:ext>
            </a:extLst>
          </p:cNvPr>
          <p:cNvCxnSpPr>
            <a:cxnSpLocks/>
          </p:cNvCxnSpPr>
          <p:nvPr/>
        </p:nvCxnSpPr>
        <p:spPr>
          <a:xfrm>
            <a:off x="7092765" y="0"/>
            <a:ext cx="0" cy="51435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81189486-293B-4153-8496-A9B04FECD674}"/>
              </a:ext>
            </a:extLst>
          </p:cNvPr>
          <p:cNvCxnSpPr/>
          <p:nvPr/>
        </p:nvCxnSpPr>
        <p:spPr>
          <a:xfrm>
            <a:off x="0" y="388067"/>
            <a:ext cx="9144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5" name="TextBox 154">
            <a:extLst>
              <a:ext uri="{FF2B5EF4-FFF2-40B4-BE49-F238E27FC236}">
                <a16:creationId xmlns:a16="http://schemas.microsoft.com/office/drawing/2014/main" id="{4F6F1113-4DFE-44A4-BC97-43797DA61348}"/>
              </a:ext>
            </a:extLst>
          </p:cNvPr>
          <p:cNvSpPr txBox="1"/>
          <p:nvPr/>
        </p:nvSpPr>
        <p:spPr>
          <a:xfrm>
            <a:off x="3847577" y="70653"/>
            <a:ext cx="6832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COST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40155AAA-8A48-4C46-B144-93CB17212128}"/>
              </a:ext>
            </a:extLst>
          </p:cNvPr>
          <p:cNvSpPr txBox="1"/>
          <p:nvPr/>
        </p:nvSpPr>
        <p:spPr>
          <a:xfrm>
            <a:off x="5495218" y="50407"/>
            <a:ext cx="12025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OBJECTIVE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B6B05335-4D3F-440E-B338-A3CBA52D2082}"/>
              </a:ext>
            </a:extLst>
          </p:cNvPr>
          <p:cNvSpPr txBox="1"/>
          <p:nvPr/>
        </p:nvSpPr>
        <p:spPr>
          <a:xfrm>
            <a:off x="7562782" y="61017"/>
            <a:ext cx="1111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SOLUTION</a:t>
            </a:r>
          </a:p>
        </p:txBody>
      </p: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9C066B42-83E0-446D-9DAC-666FE8FFFEFA}"/>
              </a:ext>
            </a:extLst>
          </p:cNvPr>
          <p:cNvCxnSpPr>
            <a:stCxn id="49" idx="0"/>
            <a:endCxn id="101" idx="1"/>
          </p:cNvCxnSpPr>
          <p:nvPr/>
        </p:nvCxnSpPr>
        <p:spPr>
          <a:xfrm>
            <a:off x="4552908" y="964776"/>
            <a:ext cx="846990" cy="49"/>
          </a:xfrm>
          <a:prstGeom prst="line">
            <a:avLst/>
          </a:prstGeom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3E670CFD-6C54-4130-92F3-9A928CE2720B}"/>
              </a:ext>
            </a:extLst>
          </p:cNvPr>
          <p:cNvCxnSpPr>
            <a:cxnSpLocks/>
            <a:stCxn id="14" idx="0"/>
            <a:endCxn id="117" idx="1"/>
          </p:cNvCxnSpPr>
          <p:nvPr/>
        </p:nvCxnSpPr>
        <p:spPr>
          <a:xfrm flipV="1">
            <a:off x="4635507" y="2070253"/>
            <a:ext cx="758486" cy="5248"/>
          </a:xfrm>
          <a:prstGeom prst="line">
            <a:avLst/>
          </a:prstGeom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7538A421-F5F8-4A9C-B3F8-3D0A7935284D}"/>
              </a:ext>
            </a:extLst>
          </p:cNvPr>
          <p:cNvCxnSpPr>
            <a:cxnSpLocks/>
            <a:stCxn id="81" idx="0"/>
            <a:endCxn id="118" idx="1"/>
          </p:cNvCxnSpPr>
          <p:nvPr/>
        </p:nvCxnSpPr>
        <p:spPr>
          <a:xfrm flipV="1">
            <a:off x="4700954" y="3187161"/>
            <a:ext cx="682739" cy="4990"/>
          </a:xfrm>
          <a:prstGeom prst="line">
            <a:avLst/>
          </a:prstGeom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EB422B10-8707-4A66-81A0-B37F254C1A4A}"/>
              </a:ext>
            </a:extLst>
          </p:cNvPr>
          <p:cNvCxnSpPr>
            <a:cxnSpLocks/>
            <a:stCxn id="48" idx="0"/>
            <a:endCxn id="117" idx="1"/>
          </p:cNvCxnSpPr>
          <p:nvPr/>
        </p:nvCxnSpPr>
        <p:spPr>
          <a:xfrm flipV="1">
            <a:off x="4783959" y="2070253"/>
            <a:ext cx="610034" cy="2238548"/>
          </a:xfrm>
          <a:prstGeom prst="line">
            <a:avLst/>
          </a:prstGeom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11891789-359D-4A95-927E-DA497A916C09}"/>
              </a:ext>
            </a:extLst>
          </p:cNvPr>
          <p:cNvCxnSpPr>
            <a:cxnSpLocks/>
            <a:stCxn id="101" idx="3"/>
            <a:endCxn id="54" idx="1"/>
          </p:cNvCxnSpPr>
          <p:nvPr/>
        </p:nvCxnSpPr>
        <p:spPr>
          <a:xfrm flipV="1">
            <a:off x="6933743" y="964777"/>
            <a:ext cx="267781" cy="48"/>
          </a:xfrm>
          <a:prstGeom prst="line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325CC672-E73C-4415-8559-F990687FF3F7}"/>
              </a:ext>
            </a:extLst>
          </p:cNvPr>
          <p:cNvCxnSpPr>
            <a:cxnSpLocks/>
            <a:stCxn id="117" idx="3"/>
            <a:endCxn id="75" idx="1"/>
          </p:cNvCxnSpPr>
          <p:nvPr/>
        </p:nvCxnSpPr>
        <p:spPr>
          <a:xfrm flipV="1">
            <a:off x="6927838" y="2067527"/>
            <a:ext cx="226164" cy="2726"/>
          </a:xfrm>
          <a:prstGeom prst="line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DA201A63-D519-4B89-B667-20FBE32BF30D}"/>
              </a:ext>
            </a:extLst>
          </p:cNvPr>
          <p:cNvCxnSpPr>
            <a:cxnSpLocks/>
            <a:stCxn id="118" idx="3"/>
            <a:endCxn id="92" idx="1"/>
          </p:cNvCxnSpPr>
          <p:nvPr/>
        </p:nvCxnSpPr>
        <p:spPr>
          <a:xfrm flipV="1">
            <a:off x="6917538" y="3180979"/>
            <a:ext cx="283986" cy="6182"/>
          </a:xfrm>
          <a:prstGeom prst="line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1" name="Straight Connector 220">
            <a:extLst>
              <a:ext uri="{FF2B5EF4-FFF2-40B4-BE49-F238E27FC236}">
                <a16:creationId xmlns:a16="http://schemas.microsoft.com/office/drawing/2014/main" id="{51167099-C45A-4004-985B-A7378A3B8287}"/>
              </a:ext>
            </a:extLst>
          </p:cNvPr>
          <p:cNvCxnSpPr>
            <a:cxnSpLocks/>
            <a:stCxn id="143" idx="3"/>
            <a:endCxn id="99" idx="1"/>
          </p:cNvCxnSpPr>
          <p:nvPr/>
        </p:nvCxnSpPr>
        <p:spPr>
          <a:xfrm flipV="1">
            <a:off x="6922820" y="4557592"/>
            <a:ext cx="278704" cy="1487"/>
          </a:xfrm>
          <a:prstGeom prst="line">
            <a:avLst/>
          </a:prstGeom>
          <a:effectLst>
            <a:glow rad="101600">
              <a:srgbClr val="FF0000">
                <a:alpha val="40000"/>
              </a:srgb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4" name="Straight Connector 283">
            <a:extLst>
              <a:ext uri="{FF2B5EF4-FFF2-40B4-BE49-F238E27FC236}">
                <a16:creationId xmlns:a16="http://schemas.microsoft.com/office/drawing/2014/main" id="{899CCA9D-A8C3-4CE6-A5C4-83034886AE06}"/>
              </a:ext>
            </a:extLst>
          </p:cNvPr>
          <p:cNvCxnSpPr>
            <a:cxnSpLocks/>
          </p:cNvCxnSpPr>
          <p:nvPr/>
        </p:nvCxnSpPr>
        <p:spPr>
          <a:xfrm>
            <a:off x="3083690" y="0"/>
            <a:ext cx="0" cy="51435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5" name="TextBox 284">
            <a:extLst>
              <a:ext uri="{FF2B5EF4-FFF2-40B4-BE49-F238E27FC236}">
                <a16:creationId xmlns:a16="http://schemas.microsoft.com/office/drawing/2014/main" id="{4F810CDA-8C59-40EA-9B86-2B8DCBDCD39A}"/>
              </a:ext>
            </a:extLst>
          </p:cNvPr>
          <p:cNvSpPr txBox="1"/>
          <p:nvPr/>
        </p:nvSpPr>
        <p:spPr>
          <a:xfrm>
            <a:off x="1289063" y="94179"/>
            <a:ext cx="14814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CONSTRAINTS</a:t>
            </a:r>
          </a:p>
        </p:txBody>
      </p:sp>
      <p:sp>
        <p:nvSpPr>
          <p:cNvPr id="296" name="Oval 295">
            <a:extLst>
              <a:ext uri="{FF2B5EF4-FFF2-40B4-BE49-F238E27FC236}">
                <a16:creationId xmlns:a16="http://schemas.microsoft.com/office/drawing/2014/main" id="{EEDEE109-43BA-4058-B0CC-AFD4B5F9F0B3}"/>
              </a:ext>
            </a:extLst>
          </p:cNvPr>
          <p:cNvSpPr/>
          <p:nvPr/>
        </p:nvSpPr>
        <p:spPr>
          <a:xfrm>
            <a:off x="1252860" y="723621"/>
            <a:ext cx="1471831" cy="482309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Vehicle weight/volume</a:t>
            </a:r>
          </a:p>
        </p:txBody>
      </p:sp>
      <p:sp>
        <p:nvSpPr>
          <p:cNvPr id="300" name="Oval 299">
            <a:extLst>
              <a:ext uri="{FF2B5EF4-FFF2-40B4-BE49-F238E27FC236}">
                <a16:creationId xmlns:a16="http://schemas.microsoft.com/office/drawing/2014/main" id="{661681A4-436F-4A2A-B7EF-0480E6631E75}"/>
              </a:ext>
            </a:extLst>
          </p:cNvPr>
          <p:cNvSpPr/>
          <p:nvPr/>
        </p:nvSpPr>
        <p:spPr>
          <a:xfrm>
            <a:off x="1242563" y="1558872"/>
            <a:ext cx="1471831" cy="482309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Employee’s experience</a:t>
            </a:r>
          </a:p>
        </p:txBody>
      </p:sp>
      <p:sp>
        <p:nvSpPr>
          <p:cNvPr id="301" name="Oval 300">
            <a:extLst>
              <a:ext uri="{FF2B5EF4-FFF2-40B4-BE49-F238E27FC236}">
                <a16:creationId xmlns:a16="http://schemas.microsoft.com/office/drawing/2014/main" id="{388A9F9E-4603-45F0-ADA4-E8574BB1ADEE}"/>
              </a:ext>
            </a:extLst>
          </p:cNvPr>
          <p:cNvSpPr/>
          <p:nvPr/>
        </p:nvSpPr>
        <p:spPr>
          <a:xfrm>
            <a:off x="1252860" y="2109820"/>
            <a:ext cx="1471831" cy="482309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One activity at a time</a:t>
            </a:r>
          </a:p>
        </p:txBody>
      </p:sp>
      <p:sp>
        <p:nvSpPr>
          <p:cNvPr id="302" name="Oval 301">
            <a:extLst>
              <a:ext uri="{FF2B5EF4-FFF2-40B4-BE49-F238E27FC236}">
                <a16:creationId xmlns:a16="http://schemas.microsoft.com/office/drawing/2014/main" id="{D1FB1BED-0289-4106-9881-7BF698876C52}"/>
              </a:ext>
            </a:extLst>
          </p:cNvPr>
          <p:cNvSpPr/>
          <p:nvPr/>
        </p:nvSpPr>
        <p:spPr>
          <a:xfrm>
            <a:off x="1310246" y="3826492"/>
            <a:ext cx="1471831" cy="482309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Equipment necessity for activity</a:t>
            </a:r>
          </a:p>
        </p:txBody>
      </p:sp>
      <p:sp>
        <p:nvSpPr>
          <p:cNvPr id="303" name="Oval 302">
            <a:extLst>
              <a:ext uri="{FF2B5EF4-FFF2-40B4-BE49-F238E27FC236}">
                <a16:creationId xmlns:a16="http://schemas.microsoft.com/office/drawing/2014/main" id="{C5322353-C242-40AE-8580-F5C9A1E370E2}"/>
              </a:ext>
            </a:extLst>
          </p:cNvPr>
          <p:cNvSpPr/>
          <p:nvPr/>
        </p:nvSpPr>
        <p:spPr>
          <a:xfrm>
            <a:off x="1320543" y="4377440"/>
            <a:ext cx="1471831" cy="482309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One activity at a time</a:t>
            </a:r>
          </a:p>
        </p:txBody>
      </p:sp>
      <p:cxnSp>
        <p:nvCxnSpPr>
          <p:cNvPr id="305" name="Straight Arrow Connector 304">
            <a:extLst>
              <a:ext uri="{FF2B5EF4-FFF2-40B4-BE49-F238E27FC236}">
                <a16:creationId xmlns:a16="http://schemas.microsoft.com/office/drawing/2014/main" id="{8B8FA2D4-B60E-4BD6-BB16-6DC7C534B2E9}"/>
              </a:ext>
            </a:extLst>
          </p:cNvPr>
          <p:cNvCxnSpPr>
            <a:stCxn id="296" idx="6"/>
            <a:endCxn id="49" idx="2"/>
          </p:cNvCxnSpPr>
          <p:nvPr/>
        </p:nvCxnSpPr>
        <p:spPr>
          <a:xfrm>
            <a:off x="2724691" y="964776"/>
            <a:ext cx="85290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6" name="Straight Arrow Connector 305">
            <a:extLst>
              <a:ext uri="{FF2B5EF4-FFF2-40B4-BE49-F238E27FC236}">
                <a16:creationId xmlns:a16="http://schemas.microsoft.com/office/drawing/2014/main" id="{9AAAFA9E-F195-4214-9A1D-A4ED19526909}"/>
              </a:ext>
            </a:extLst>
          </p:cNvPr>
          <p:cNvCxnSpPr>
            <a:cxnSpLocks/>
            <a:stCxn id="300" idx="6"/>
            <a:endCxn id="14" idx="2"/>
          </p:cNvCxnSpPr>
          <p:nvPr/>
        </p:nvCxnSpPr>
        <p:spPr>
          <a:xfrm>
            <a:off x="2714394" y="1800027"/>
            <a:ext cx="945805" cy="27547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9" name="Straight Arrow Connector 308">
            <a:extLst>
              <a:ext uri="{FF2B5EF4-FFF2-40B4-BE49-F238E27FC236}">
                <a16:creationId xmlns:a16="http://schemas.microsoft.com/office/drawing/2014/main" id="{F02BD709-A049-4536-905E-EB3C7763ABCC}"/>
              </a:ext>
            </a:extLst>
          </p:cNvPr>
          <p:cNvCxnSpPr>
            <a:cxnSpLocks/>
            <a:stCxn id="301" idx="6"/>
            <a:endCxn id="14" idx="2"/>
          </p:cNvCxnSpPr>
          <p:nvPr/>
        </p:nvCxnSpPr>
        <p:spPr>
          <a:xfrm flipV="1">
            <a:off x="2724691" y="2075501"/>
            <a:ext cx="935508" cy="27547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2" name="Straight Arrow Connector 311">
            <a:extLst>
              <a:ext uri="{FF2B5EF4-FFF2-40B4-BE49-F238E27FC236}">
                <a16:creationId xmlns:a16="http://schemas.microsoft.com/office/drawing/2014/main" id="{FCBB0229-B633-464B-8788-F08AD9F5A52A}"/>
              </a:ext>
            </a:extLst>
          </p:cNvPr>
          <p:cNvCxnSpPr>
            <a:cxnSpLocks/>
            <a:stCxn id="302" idx="6"/>
            <a:endCxn id="48" idx="2"/>
          </p:cNvCxnSpPr>
          <p:nvPr/>
        </p:nvCxnSpPr>
        <p:spPr>
          <a:xfrm>
            <a:off x="2782077" y="4067647"/>
            <a:ext cx="734192" cy="24115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5" name="Straight Arrow Connector 314">
            <a:extLst>
              <a:ext uri="{FF2B5EF4-FFF2-40B4-BE49-F238E27FC236}">
                <a16:creationId xmlns:a16="http://schemas.microsoft.com/office/drawing/2014/main" id="{D684A773-C39C-4921-979C-04CF725D9BBC}"/>
              </a:ext>
            </a:extLst>
          </p:cNvPr>
          <p:cNvCxnSpPr>
            <a:cxnSpLocks/>
            <a:stCxn id="303" idx="6"/>
            <a:endCxn id="48" idx="2"/>
          </p:cNvCxnSpPr>
          <p:nvPr/>
        </p:nvCxnSpPr>
        <p:spPr>
          <a:xfrm flipV="1">
            <a:off x="2792374" y="4308801"/>
            <a:ext cx="723895" cy="30979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09986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Oval 109">
            <a:extLst>
              <a:ext uri="{FF2B5EF4-FFF2-40B4-BE49-F238E27FC236}">
                <a16:creationId xmlns:a16="http://schemas.microsoft.com/office/drawing/2014/main" id="{62837B69-AED4-479B-8096-D080F7945555}"/>
              </a:ext>
            </a:extLst>
          </p:cNvPr>
          <p:cNvSpPr/>
          <p:nvPr/>
        </p:nvSpPr>
        <p:spPr>
          <a:xfrm>
            <a:off x="6914674" y="2130942"/>
            <a:ext cx="698219" cy="39827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D2CE39FF-F15E-44D6-9F5E-A546154ABE4F}"/>
              </a:ext>
            </a:extLst>
          </p:cNvPr>
          <p:cNvSpPr/>
          <p:nvPr/>
        </p:nvSpPr>
        <p:spPr>
          <a:xfrm>
            <a:off x="6252836" y="2133608"/>
            <a:ext cx="715029" cy="398274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88BF4B35-FA8D-4BCC-8DFA-6A9806994A23}"/>
              </a:ext>
            </a:extLst>
          </p:cNvPr>
          <p:cNvSpPr/>
          <p:nvPr/>
        </p:nvSpPr>
        <p:spPr>
          <a:xfrm>
            <a:off x="1158947" y="1458879"/>
            <a:ext cx="975980" cy="427958"/>
          </a:xfrm>
          <a:prstGeom prst="ellipse">
            <a:avLst/>
          </a:prstGeom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C5FEA322-0B69-49F3-8750-805E5148F5A8}"/>
              </a:ext>
            </a:extLst>
          </p:cNvPr>
          <p:cNvSpPr/>
          <p:nvPr/>
        </p:nvSpPr>
        <p:spPr>
          <a:xfrm>
            <a:off x="3311595" y="1440710"/>
            <a:ext cx="1143887" cy="549345"/>
          </a:xfrm>
          <a:prstGeom prst="ellipse">
            <a:avLst/>
          </a:prstGeom>
          <a:ln w="12700">
            <a:solidFill>
              <a:srgbClr val="C0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E66C220C-0617-40CE-9C6A-632EF867FBFC}"/>
              </a:ext>
            </a:extLst>
          </p:cNvPr>
          <p:cNvSpPr/>
          <p:nvPr/>
        </p:nvSpPr>
        <p:spPr>
          <a:xfrm>
            <a:off x="2247015" y="1403492"/>
            <a:ext cx="1119964" cy="549352"/>
          </a:xfrm>
          <a:prstGeom prst="ellipse">
            <a:avLst/>
          </a:prstGeom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B61390D-4C61-4D67-A03B-43B4F2846DAD}"/>
              </a:ext>
            </a:extLst>
          </p:cNvPr>
          <p:cNvSpPr/>
          <p:nvPr/>
        </p:nvSpPr>
        <p:spPr>
          <a:xfrm>
            <a:off x="3643423" y="361507"/>
            <a:ext cx="460745" cy="311888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Cost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887A2E1-FBEA-4FFA-A661-D96D9496CD91}"/>
              </a:ext>
            </a:extLst>
          </p:cNvPr>
          <p:cNvSpPr/>
          <p:nvPr/>
        </p:nvSpPr>
        <p:spPr>
          <a:xfrm>
            <a:off x="1780952" y="811619"/>
            <a:ext cx="804532" cy="311888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Warehouse cost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F4E8E01-31A5-48B4-A4F3-0720AF98AC83}"/>
              </a:ext>
            </a:extLst>
          </p:cNvPr>
          <p:cNvSpPr/>
          <p:nvPr/>
        </p:nvSpPr>
        <p:spPr>
          <a:xfrm>
            <a:off x="5496138" y="811619"/>
            <a:ext cx="992373" cy="311888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Transportation cost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5E3A5533-C5F6-4887-A8D4-6806575E1B24}"/>
              </a:ext>
            </a:extLst>
          </p:cNvPr>
          <p:cNvCxnSpPr>
            <a:stCxn id="2" idx="1"/>
            <a:endCxn id="5" idx="0"/>
          </p:cNvCxnSpPr>
          <p:nvPr/>
        </p:nvCxnSpPr>
        <p:spPr>
          <a:xfrm rot="10800000" flipV="1">
            <a:off x="2183219" y="517451"/>
            <a:ext cx="1460205" cy="29416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25653A9D-702A-4859-A7DC-BDF5CEB1891F}"/>
              </a:ext>
            </a:extLst>
          </p:cNvPr>
          <p:cNvCxnSpPr>
            <a:cxnSpLocks/>
            <a:stCxn id="2" idx="3"/>
            <a:endCxn id="6" idx="0"/>
          </p:cNvCxnSpPr>
          <p:nvPr/>
        </p:nvCxnSpPr>
        <p:spPr>
          <a:xfrm>
            <a:off x="4104168" y="517451"/>
            <a:ext cx="1888157" cy="29416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0F8D877-B04A-4113-A58C-A22B07FB96F6}"/>
              </a:ext>
            </a:extLst>
          </p:cNvPr>
          <p:cNvSpPr/>
          <p:nvPr/>
        </p:nvSpPr>
        <p:spPr>
          <a:xfrm>
            <a:off x="148855" y="1516913"/>
            <a:ext cx="804532" cy="311888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Handling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6F88F0A-9EFF-403F-8D2D-5ED431396289}"/>
              </a:ext>
            </a:extLst>
          </p:cNvPr>
          <p:cNvSpPr/>
          <p:nvPr/>
        </p:nvSpPr>
        <p:spPr>
          <a:xfrm>
            <a:off x="1236922" y="1516913"/>
            <a:ext cx="804532" cy="311888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Storage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DE5E13C-12A9-4502-BCE6-B9F2ADBC4967}"/>
              </a:ext>
            </a:extLst>
          </p:cNvPr>
          <p:cNvSpPr/>
          <p:nvPr/>
        </p:nvSpPr>
        <p:spPr>
          <a:xfrm>
            <a:off x="2323211" y="1516913"/>
            <a:ext cx="937439" cy="311888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Operation administration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3BCE8D7-4F4B-4BD3-9AD1-3FBFBEC5D237}"/>
              </a:ext>
            </a:extLst>
          </p:cNvPr>
          <p:cNvSpPr/>
          <p:nvPr/>
        </p:nvSpPr>
        <p:spPr>
          <a:xfrm>
            <a:off x="3411279" y="1516912"/>
            <a:ext cx="932116" cy="396947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General administrative expenses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FCCB15F8-6C3C-4F7C-8EA1-B9022BDD6C77}"/>
              </a:ext>
            </a:extLst>
          </p:cNvPr>
          <p:cNvSpPr/>
          <p:nvPr/>
        </p:nvSpPr>
        <p:spPr>
          <a:xfrm>
            <a:off x="4959195" y="1509826"/>
            <a:ext cx="804532" cy="311888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Fixed cost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69013DA2-6FBF-4680-93BA-A56425DEBBC0}"/>
              </a:ext>
            </a:extLst>
          </p:cNvPr>
          <p:cNvSpPr/>
          <p:nvPr/>
        </p:nvSpPr>
        <p:spPr>
          <a:xfrm>
            <a:off x="6845586" y="1509824"/>
            <a:ext cx="804532" cy="311888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Variable cost</a:t>
            </a: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79C55902-3458-4683-BA43-71D45408C6DD}"/>
              </a:ext>
            </a:extLst>
          </p:cNvPr>
          <p:cNvCxnSpPr>
            <a:cxnSpLocks/>
            <a:stCxn id="5" idx="1"/>
            <a:endCxn id="12" idx="0"/>
          </p:cNvCxnSpPr>
          <p:nvPr/>
        </p:nvCxnSpPr>
        <p:spPr>
          <a:xfrm rot="10800000" flipV="1">
            <a:off x="551122" y="967563"/>
            <a:ext cx="1229831" cy="5493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9A029E9D-E3CA-4F24-B67B-B90E5EE0618D}"/>
              </a:ext>
            </a:extLst>
          </p:cNvPr>
          <p:cNvCxnSpPr>
            <a:cxnSpLocks/>
            <a:stCxn id="5" idx="3"/>
            <a:endCxn id="16" idx="0"/>
          </p:cNvCxnSpPr>
          <p:nvPr/>
        </p:nvCxnSpPr>
        <p:spPr>
          <a:xfrm>
            <a:off x="2585484" y="967563"/>
            <a:ext cx="1291853" cy="54934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9F023162-A026-4430-8D4C-F5C219E990E3}"/>
              </a:ext>
            </a:extLst>
          </p:cNvPr>
          <p:cNvCxnSpPr>
            <a:cxnSpLocks/>
            <a:stCxn id="5" idx="1"/>
            <a:endCxn id="13" idx="0"/>
          </p:cNvCxnSpPr>
          <p:nvPr/>
        </p:nvCxnSpPr>
        <p:spPr>
          <a:xfrm rot="10800000" flipV="1">
            <a:off x="1639188" y="967563"/>
            <a:ext cx="141764" cy="5493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66519B23-5D33-40F8-ABEA-8E489AAAC68D}"/>
              </a:ext>
            </a:extLst>
          </p:cNvPr>
          <p:cNvCxnSpPr>
            <a:cxnSpLocks/>
            <a:stCxn id="5" idx="3"/>
            <a:endCxn id="15" idx="0"/>
          </p:cNvCxnSpPr>
          <p:nvPr/>
        </p:nvCxnSpPr>
        <p:spPr>
          <a:xfrm>
            <a:off x="2585484" y="967563"/>
            <a:ext cx="206447" cy="5493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A198408E-BB60-4B07-AF6A-2134DC9A4AD2}"/>
              </a:ext>
            </a:extLst>
          </p:cNvPr>
          <p:cNvCxnSpPr>
            <a:cxnSpLocks/>
            <a:stCxn id="6" idx="1"/>
            <a:endCxn id="21" idx="0"/>
          </p:cNvCxnSpPr>
          <p:nvPr/>
        </p:nvCxnSpPr>
        <p:spPr>
          <a:xfrm rot="10800000" flipV="1">
            <a:off x="5361462" y="967562"/>
            <a:ext cx="134677" cy="54226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F6B72DC4-14AB-4292-8F36-51FFADD2F011}"/>
              </a:ext>
            </a:extLst>
          </p:cNvPr>
          <p:cNvCxnSpPr>
            <a:cxnSpLocks/>
            <a:stCxn id="6" idx="3"/>
            <a:endCxn id="22" idx="0"/>
          </p:cNvCxnSpPr>
          <p:nvPr/>
        </p:nvCxnSpPr>
        <p:spPr>
          <a:xfrm>
            <a:off x="6488511" y="967563"/>
            <a:ext cx="759341" cy="54226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1F2B2B9B-7B22-4053-BDB8-ECF519911869}"/>
              </a:ext>
            </a:extLst>
          </p:cNvPr>
          <p:cNvSpPr/>
          <p:nvPr/>
        </p:nvSpPr>
        <p:spPr>
          <a:xfrm>
            <a:off x="4892741" y="2197398"/>
            <a:ext cx="937439" cy="311888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Road infrastructure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50FA45A9-ACD0-408B-92CF-08FE2240A477}"/>
              </a:ext>
            </a:extLst>
          </p:cNvPr>
          <p:cNvSpPr/>
          <p:nvPr/>
        </p:nvSpPr>
        <p:spPr>
          <a:xfrm>
            <a:off x="7788356" y="2161965"/>
            <a:ext cx="894908" cy="311888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Maintenance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7BAED8A7-7C18-4330-9C71-C996F42BAEE4}"/>
              </a:ext>
            </a:extLst>
          </p:cNvPr>
          <p:cNvSpPr/>
          <p:nvPr/>
        </p:nvSpPr>
        <p:spPr>
          <a:xfrm>
            <a:off x="6332571" y="2204488"/>
            <a:ext cx="521885" cy="297709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Labor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4E19374D-89DA-47BD-A87D-73CD51DAEA75}"/>
              </a:ext>
            </a:extLst>
          </p:cNvPr>
          <p:cNvSpPr/>
          <p:nvPr/>
        </p:nvSpPr>
        <p:spPr>
          <a:xfrm>
            <a:off x="7027229" y="2204491"/>
            <a:ext cx="441246" cy="28353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Fuel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2E523FC-72C8-4EC7-960F-8FDC6B8ECDC5}"/>
              </a:ext>
            </a:extLst>
          </p:cNvPr>
          <p:cNvCxnSpPr>
            <a:cxnSpLocks/>
            <a:stCxn id="21" idx="2"/>
            <a:endCxn id="47" idx="0"/>
          </p:cNvCxnSpPr>
          <p:nvPr/>
        </p:nvCxnSpPr>
        <p:spPr>
          <a:xfrm>
            <a:off x="5361461" y="1821714"/>
            <a:ext cx="0" cy="375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53785282-C265-4E49-82EF-8DE890F8C717}"/>
              </a:ext>
            </a:extLst>
          </p:cNvPr>
          <p:cNvCxnSpPr>
            <a:cxnSpLocks/>
            <a:stCxn id="22" idx="1"/>
            <a:endCxn id="49" idx="0"/>
          </p:cNvCxnSpPr>
          <p:nvPr/>
        </p:nvCxnSpPr>
        <p:spPr>
          <a:xfrm rot="10800000" flipV="1">
            <a:off x="6593514" y="1665768"/>
            <a:ext cx="252072" cy="5387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34220A5-8319-415F-A82E-A1A0AC9B843F}"/>
              </a:ext>
            </a:extLst>
          </p:cNvPr>
          <p:cNvCxnSpPr>
            <a:cxnSpLocks/>
            <a:stCxn id="22" idx="2"/>
            <a:endCxn id="50" idx="0"/>
          </p:cNvCxnSpPr>
          <p:nvPr/>
        </p:nvCxnSpPr>
        <p:spPr>
          <a:xfrm>
            <a:off x="7247852" y="1821712"/>
            <a:ext cx="0" cy="382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FF50F662-9CA7-4575-94D6-2738A6081773}"/>
              </a:ext>
            </a:extLst>
          </p:cNvPr>
          <p:cNvCxnSpPr>
            <a:stCxn id="22" idx="3"/>
            <a:endCxn id="48" idx="0"/>
          </p:cNvCxnSpPr>
          <p:nvPr/>
        </p:nvCxnSpPr>
        <p:spPr>
          <a:xfrm>
            <a:off x="7650118" y="1665768"/>
            <a:ext cx="585692" cy="49619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Cloud 64">
            <a:extLst>
              <a:ext uri="{FF2B5EF4-FFF2-40B4-BE49-F238E27FC236}">
                <a16:creationId xmlns:a16="http://schemas.microsoft.com/office/drawing/2014/main" id="{6577C097-C1E9-40EE-8080-D7DA6209803B}"/>
              </a:ext>
            </a:extLst>
          </p:cNvPr>
          <p:cNvSpPr/>
          <p:nvPr/>
        </p:nvSpPr>
        <p:spPr>
          <a:xfrm>
            <a:off x="3788728" y="3791547"/>
            <a:ext cx="1707410" cy="521881"/>
          </a:xfrm>
          <a:prstGeom prst="clou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Old fashion</a:t>
            </a:r>
          </a:p>
        </p:txBody>
      </p:sp>
      <p:sp>
        <p:nvSpPr>
          <p:cNvPr id="66" name="Cloud 65">
            <a:extLst>
              <a:ext uri="{FF2B5EF4-FFF2-40B4-BE49-F238E27FC236}">
                <a16:creationId xmlns:a16="http://schemas.microsoft.com/office/drawing/2014/main" id="{38479FD6-6D8E-4AE6-B80D-B653291BFF83}"/>
              </a:ext>
            </a:extLst>
          </p:cNvPr>
          <p:cNvSpPr/>
          <p:nvPr/>
        </p:nvSpPr>
        <p:spPr>
          <a:xfrm>
            <a:off x="7160143" y="3784459"/>
            <a:ext cx="1707410" cy="521881"/>
          </a:xfrm>
          <a:prstGeom prst="clou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Expensive to upgrade</a:t>
            </a:r>
          </a:p>
        </p:txBody>
      </p:sp>
      <p:sp>
        <p:nvSpPr>
          <p:cNvPr id="67" name="Cloud 66">
            <a:extLst>
              <a:ext uri="{FF2B5EF4-FFF2-40B4-BE49-F238E27FC236}">
                <a16:creationId xmlns:a16="http://schemas.microsoft.com/office/drawing/2014/main" id="{1DA5C416-9BB3-41F4-96C8-CBEC6AE82E52}"/>
              </a:ext>
            </a:extLst>
          </p:cNvPr>
          <p:cNvSpPr/>
          <p:nvPr/>
        </p:nvSpPr>
        <p:spPr>
          <a:xfrm>
            <a:off x="1455778" y="3784459"/>
            <a:ext cx="1707410" cy="521881"/>
          </a:xfrm>
          <a:prstGeom prst="clou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Asynchronous equipment</a:t>
            </a:r>
          </a:p>
        </p:txBody>
      </p:sp>
      <p:cxnSp>
        <p:nvCxnSpPr>
          <p:cNvPr id="69" name="Connector: Curved 68">
            <a:extLst>
              <a:ext uri="{FF2B5EF4-FFF2-40B4-BE49-F238E27FC236}">
                <a16:creationId xmlns:a16="http://schemas.microsoft.com/office/drawing/2014/main" id="{2F858ABD-B6C8-4A60-AA08-A7E472A79434}"/>
              </a:ext>
            </a:extLst>
          </p:cNvPr>
          <p:cNvCxnSpPr>
            <a:cxnSpLocks/>
            <a:stCxn id="67" idx="3"/>
          </p:cNvCxnSpPr>
          <p:nvPr/>
        </p:nvCxnSpPr>
        <p:spPr>
          <a:xfrm rot="16200000" flipV="1">
            <a:off x="441986" y="1946801"/>
            <a:ext cx="1985496" cy="1749498"/>
          </a:xfrm>
          <a:prstGeom prst="curvedConnector3">
            <a:avLst/>
          </a:prstGeom>
          <a:ln w="12700">
            <a:prstDash val="lgDash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Connector: Curved 70">
            <a:extLst>
              <a:ext uri="{FF2B5EF4-FFF2-40B4-BE49-F238E27FC236}">
                <a16:creationId xmlns:a16="http://schemas.microsoft.com/office/drawing/2014/main" id="{07E1C30B-B639-401E-AD57-DE5DE2601F45}"/>
              </a:ext>
            </a:extLst>
          </p:cNvPr>
          <p:cNvCxnSpPr>
            <a:cxnSpLocks/>
            <a:stCxn id="65" idx="3"/>
            <a:endCxn id="47" idx="2"/>
          </p:cNvCxnSpPr>
          <p:nvPr/>
        </p:nvCxnSpPr>
        <p:spPr>
          <a:xfrm rot="5400000" flipH="1" flipV="1">
            <a:off x="4345897" y="2805822"/>
            <a:ext cx="1312100" cy="719028"/>
          </a:xfrm>
          <a:prstGeom prst="curvedConnector3">
            <a:avLst>
              <a:gd name="adj1" fmla="val 50000"/>
            </a:avLst>
          </a:prstGeom>
          <a:ln w="12700">
            <a:prstDash val="lgDash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Connector: Curved 73">
            <a:extLst>
              <a:ext uri="{FF2B5EF4-FFF2-40B4-BE49-F238E27FC236}">
                <a16:creationId xmlns:a16="http://schemas.microsoft.com/office/drawing/2014/main" id="{023A9E75-BDE3-452A-B046-6CE67B75E13B}"/>
              </a:ext>
            </a:extLst>
          </p:cNvPr>
          <p:cNvCxnSpPr>
            <a:cxnSpLocks/>
            <a:stCxn id="66" idx="2"/>
            <a:endCxn id="47" idx="2"/>
          </p:cNvCxnSpPr>
          <p:nvPr/>
        </p:nvCxnSpPr>
        <p:spPr>
          <a:xfrm rot="10800000">
            <a:off x="5361461" y="2509286"/>
            <a:ext cx="1803978" cy="1536114"/>
          </a:xfrm>
          <a:prstGeom prst="curvedConnector2">
            <a:avLst/>
          </a:prstGeom>
          <a:ln w="12700">
            <a:prstDash val="lgDash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Connector: Curved 76">
            <a:extLst>
              <a:ext uri="{FF2B5EF4-FFF2-40B4-BE49-F238E27FC236}">
                <a16:creationId xmlns:a16="http://schemas.microsoft.com/office/drawing/2014/main" id="{E1B4A7E6-E8F7-45DF-8882-BF57D100B026}"/>
              </a:ext>
            </a:extLst>
          </p:cNvPr>
          <p:cNvCxnSpPr>
            <a:cxnSpLocks/>
            <a:stCxn id="65" idx="0"/>
            <a:endCxn id="48" idx="2"/>
          </p:cNvCxnSpPr>
          <p:nvPr/>
        </p:nvCxnSpPr>
        <p:spPr>
          <a:xfrm flipV="1">
            <a:off x="5494715" y="2473853"/>
            <a:ext cx="2741095" cy="1578635"/>
          </a:xfrm>
          <a:prstGeom prst="curvedConnector2">
            <a:avLst/>
          </a:prstGeom>
          <a:ln w="12700">
            <a:prstDash val="lgDash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Connector: Curved 80">
            <a:extLst>
              <a:ext uri="{FF2B5EF4-FFF2-40B4-BE49-F238E27FC236}">
                <a16:creationId xmlns:a16="http://schemas.microsoft.com/office/drawing/2014/main" id="{6E385578-27FE-43CD-AEEE-2EBF2832C70C}"/>
              </a:ext>
            </a:extLst>
          </p:cNvPr>
          <p:cNvCxnSpPr>
            <a:cxnSpLocks/>
            <a:stCxn id="66" idx="0"/>
            <a:endCxn id="48" idx="2"/>
          </p:cNvCxnSpPr>
          <p:nvPr/>
        </p:nvCxnSpPr>
        <p:spPr>
          <a:xfrm flipH="1" flipV="1">
            <a:off x="8235810" y="2473853"/>
            <a:ext cx="630320" cy="1571547"/>
          </a:xfrm>
          <a:prstGeom prst="curvedConnector4">
            <a:avLst>
              <a:gd name="adj1" fmla="val -36267"/>
              <a:gd name="adj2" fmla="val 58302"/>
            </a:avLst>
          </a:prstGeom>
          <a:ln w="12700">
            <a:prstDash val="lgDash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514C6225-5F61-4CF5-9BCD-DAE21B423819}"/>
              </a:ext>
            </a:extLst>
          </p:cNvPr>
          <p:cNvCxnSpPr>
            <a:cxnSpLocks/>
          </p:cNvCxnSpPr>
          <p:nvPr/>
        </p:nvCxnSpPr>
        <p:spPr>
          <a:xfrm flipV="1">
            <a:off x="-63795" y="3551274"/>
            <a:ext cx="9207795" cy="1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7723523F-1FE2-48D1-BC89-A53805A8449E}"/>
              </a:ext>
            </a:extLst>
          </p:cNvPr>
          <p:cNvSpPr txBox="1"/>
          <p:nvPr/>
        </p:nvSpPr>
        <p:spPr>
          <a:xfrm>
            <a:off x="2451503" y="2892054"/>
            <a:ext cx="19678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C00000"/>
                </a:solidFill>
              </a:rPr>
              <a:t>HOW ?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64DAAF55-710B-4517-A3B1-2B8803A9C2D8}"/>
              </a:ext>
            </a:extLst>
          </p:cNvPr>
          <p:cNvSpPr txBox="1"/>
          <p:nvPr/>
        </p:nvSpPr>
        <p:spPr>
          <a:xfrm>
            <a:off x="3715925" y="4582188"/>
            <a:ext cx="19678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Difficulties</a:t>
            </a:r>
          </a:p>
        </p:txBody>
      </p:sp>
    </p:spTree>
    <p:extLst>
      <p:ext uri="{BB962C8B-B14F-4D97-AF65-F5344CB8AC3E}">
        <p14:creationId xmlns:p14="http://schemas.microsoft.com/office/powerpoint/2010/main" val="35855904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Oval 132">
            <a:extLst>
              <a:ext uri="{FF2B5EF4-FFF2-40B4-BE49-F238E27FC236}">
                <a16:creationId xmlns:a16="http://schemas.microsoft.com/office/drawing/2014/main" id="{82CB68D0-0EC0-45B1-9FC6-BA7967980C06}"/>
              </a:ext>
            </a:extLst>
          </p:cNvPr>
          <p:cNvSpPr/>
          <p:nvPr/>
        </p:nvSpPr>
        <p:spPr>
          <a:xfrm>
            <a:off x="101499" y="2156169"/>
            <a:ext cx="788780" cy="424193"/>
          </a:xfrm>
          <a:prstGeom prst="ellipse">
            <a:avLst/>
          </a:prstGeom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62837B69-AED4-479B-8096-D080F7945555}"/>
              </a:ext>
            </a:extLst>
          </p:cNvPr>
          <p:cNvSpPr/>
          <p:nvPr/>
        </p:nvSpPr>
        <p:spPr>
          <a:xfrm>
            <a:off x="7221415" y="2138030"/>
            <a:ext cx="698219" cy="39827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D2CE39FF-F15E-44D6-9F5E-A546154ABE4F}"/>
              </a:ext>
            </a:extLst>
          </p:cNvPr>
          <p:cNvSpPr/>
          <p:nvPr/>
        </p:nvSpPr>
        <p:spPr>
          <a:xfrm>
            <a:off x="6468428" y="2140696"/>
            <a:ext cx="715029" cy="39827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88BF4B35-FA8D-4BCC-8DFA-6A9806994A23}"/>
              </a:ext>
            </a:extLst>
          </p:cNvPr>
          <p:cNvSpPr/>
          <p:nvPr/>
        </p:nvSpPr>
        <p:spPr>
          <a:xfrm>
            <a:off x="1826910" y="1547815"/>
            <a:ext cx="838839" cy="392751"/>
          </a:xfrm>
          <a:prstGeom prst="ellipse">
            <a:avLst/>
          </a:prstGeom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C5FEA322-0B69-49F3-8750-805E5148F5A8}"/>
              </a:ext>
            </a:extLst>
          </p:cNvPr>
          <p:cNvSpPr/>
          <p:nvPr/>
        </p:nvSpPr>
        <p:spPr>
          <a:xfrm>
            <a:off x="4147770" y="2088590"/>
            <a:ext cx="735313" cy="437756"/>
          </a:xfrm>
          <a:prstGeom prst="ellipse">
            <a:avLst/>
          </a:prstGeom>
          <a:ln w="12700">
            <a:solidFill>
              <a:schemeClr val="accent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E66C220C-0617-40CE-9C6A-632EF867FBFC}"/>
              </a:ext>
            </a:extLst>
          </p:cNvPr>
          <p:cNvSpPr/>
          <p:nvPr/>
        </p:nvSpPr>
        <p:spPr>
          <a:xfrm>
            <a:off x="2541956" y="2117653"/>
            <a:ext cx="788780" cy="424193"/>
          </a:xfrm>
          <a:prstGeom prst="ellipse">
            <a:avLst/>
          </a:prstGeom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B61390D-4C61-4D67-A03B-43B4F2846DAD}"/>
              </a:ext>
            </a:extLst>
          </p:cNvPr>
          <p:cNvSpPr/>
          <p:nvPr/>
        </p:nvSpPr>
        <p:spPr>
          <a:xfrm>
            <a:off x="4581461" y="295504"/>
            <a:ext cx="460745" cy="311888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Cost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887A2E1-FBEA-4FFA-A661-D96D9496CD91}"/>
              </a:ext>
            </a:extLst>
          </p:cNvPr>
          <p:cNvSpPr/>
          <p:nvPr/>
        </p:nvSpPr>
        <p:spPr>
          <a:xfrm>
            <a:off x="2395635" y="815831"/>
            <a:ext cx="804532" cy="311888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Warehouse cost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F4E8E01-31A5-48B4-A4F3-0720AF98AC83}"/>
              </a:ext>
            </a:extLst>
          </p:cNvPr>
          <p:cNvSpPr/>
          <p:nvPr/>
        </p:nvSpPr>
        <p:spPr>
          <a:xfrm>
            <a:off x="6088481" y="845292"/>
            <a:ext cx="992373" cy="311888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Transportation cost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5E3A5533-C5F6-4887-A8D4-6806575E1B24}"/>
              </a:ext>
            </a:extLst>
          </p:cNvPr>
          <p:cNvCxnSpPr>
            <a:stCxn id="2" idx="1"/>
            <a:endCxn id="5" idx="0"/>
          </p:cNvCxnSpPr>
          <p:nvPr/>
        </p:nvCxnSpPr>
        <p:spPr>
          <a:xfrm rot="10800000" flipV="1">
            <a:off x="2797901" y="451447"/>
            <a:ext cx="1783560" cy="36438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25653A9D-702A-4859-A7DC-BDF5CEB1891F}"/>
              </a:ext>
            </a:extLst>
          </p:cNvPr>
          <p:cNvCxnSpPr>
            <a:cxnSpLocks/>
            <a:stCxn id="2" idx="3"/>
            <a:endCxn id="6" idx="0"/>
          </p:cNvCxnSpPr>
          <p:nvPr/>
        </p:nvCxnSpPr>
        <p:spPr>
          <a:xfrm>
            <a:off x="5042206" y="451448"/>
            <a:ext cx="1542462" cy="39384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0F8D877-B04A-4113-A58C-A22B07FB96F6}"/>
              </a:ext>
            </a:extLst>
          </p:cNvPr>
          <p:cNvSpPr/>
          <p:nvPr/>
        </p:nvSpPr>
        <p:spPr>
          <a:xfrm>
            <a:off x="806934" y="1523642"/>
            <a:ext cx="804532" cy="311888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Handling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6F88F0A-9EFF-403F-8D2D-5ED431396289}"/>
              </a:ext>
            </a:extLst>
          </p:cNvPr>
          <p:cNvSpPr/>
          <p:nvPr/>
        </p:nvSpPr>
        <p:spPr>
          <a:xfrm>
            <a:off x="1923100" y="1619931"/>
            <a:ext cx="638176" cy="270021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Storage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DE5E13C-12A9-4502-BCE6-B9F2ADBC4967}"/>
              </a:ext>
            </a:extLst>
          </p:cNvPr>
          <p:cNvSpPr/>
          <p:nvPr/>
        </p:nvSpPr>
        <p:spPr>
          <a:xfrm>
            <a:off x="2937894" y="1521125"/>
            <a:ext cx="937439" cy="311888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Operation administration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3BCE8D7-4F4B-4BD3-9AD1-3FBFBEC5D237}"/>
              </a:ext>
            </a:extLst>
          </p:cNvPr>
          <p:cNvSpPr/>
          <p:nvPr/>
        </p:nvSpPr>
        <p:spPr>
          <a:xfrm>
            <a:off x="4025962" y="1521124"/>
            <a:ext cx="930518" cy="39959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General administrative expenses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FCCB15F8-6C3C-4F7C-8EA1-B9022BDD6C77}"/>
              </a:ext>
            </a:extLst>
          </p:cNvPr>
          <p:cNvSpPr/>
          <p:nvPr/>
        </p:nvSpPr>
        <p:spPr>
          <a:xfrm>
            <a:off x="5496144" y="1516914"/>
            <a:ext cx="804532" cy="311888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Fixed cost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69013DA2-6FBF-4680-93BA-A56425DEBBC0}"/>
              </a:ext>
            </a:extLst>
          </p:cNvPr>
          <p:cNvSpPr/>
          <p:nvPr/>
        </p:nvSpPr>
        <p:spPr>
          <a:xfrm>
            <a:off x="7183798" y="1516912"/>
            <a:ext cx="804532" cy="311888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Variable cost</a:t>
            </a: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79C55902-3458-4683-BA43-71D45408C6DD}"/>
              </a:ext>
            </a:extLst>
          </p:cNvPr>
          <p:cNvCxnSpPr>
            <a:cxnSpLocks/>
            <a:stCxn id="5" idx="1"/>
            <a:endCxn id="12" idx="0"/>
          </p:cNvCxnSpPr>
          <p:nvPr/>
        </p:nvCxnSpPr>
        <p:spPr>
          <a:xfrm rot="10800000" flipV="1">
            <a:off x="1209201" y="971774"/>
            <a:ext cx="1186435" cy="55186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9A029E9D-E3CA-4F24-B67B-B90E5EE0618D}"/>
              </a:ext>
            </a:extLst>
          </p:cNvPr>
          <p:cNvCxnSpPr>
            <a:cxnSpLocks/>
            <a:stCxn id="5" idx="3"/>
            <a:endCxn id="16" idx="0"/>
          </p:cNvCxnSpPr>
          <p:nvPr/>
        </p:nvCxnSpPr>
        <p:spPr>
          <a:xfrm>
            <a:off x="3200167" y="971775"/>
            <a:ext cx="1291054" cy="54934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9F023162-A026-4430-8D4C-F5C219E990E3}"/>
              </a:ext>
            </a:extLst>
          </p:cNvPr>
          <p:cNvCxnSpPr>
            <a:cxnSpLocks/>
            <a:stCxn id="5" idx="1"/>
            <a:endCxn id="13" idx="0"/>
          </p:cNvCxnSpPr>
          <p:nvPr/>
        </p:nvCxnSpPr>
        <p:spPr>
          <a:xfrm rot="10800000" flipV="1">
            <a:off x="2242189" y="971775"/>
            <a:ext cx="153447" cy="64815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66519B23-5D33-40F8-ABEA-8E489AAAC68D}"/>
              </a:ext>
            </a:extLst>
          </p:cNvPr>
          <p:cNvCxnSpPr>
            <a:cxnSpLocks/>
            <a:stCxn id="5" idx="3"/>
            <a:endCxn id="15" idx="0"/>
          </p:cNvCxnSpPr>
          <p:nvPr/>
        </p:nvCxnSpPr>
        <p:spPr>
          <a:xfrm>
            <a:off x="3200167" y="971775"/>
            <a:ext cx="206447" cy="5493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A198408E-BB60-4B07-AF6A-2134DC9A4AD2}"/>
              </a:ext>
            </a:extLst>
          </p:cNvPr>
          <p:cNvCxnSpPr>
            <a:cxnSpLocks/>
            <a:stCxn id="6" idx="1"/>
            <a:endCxn id="21" idx="0"/>
          </p:cNvCxnSpPr>
          <p:nvPr/>
        </p:nvCxnSpPr>
        <p:spPr>
          <a:xfrm rot="10800000" flipV="1">
            <a:off x="5898411" y="1001236"/>
            <a:ext cx="190071" cy="51567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F6B72DC4-14AB-4292-8F36-51FFADD2F011}"/>
              </a:ext>
            </a:extLst>
          </p:cNvPr>
          <p:cNvCxnSpPr>
            <a:cxnSpLocks/>
            <a:stCxn id="6" idx="3"/>
            <a:endCxn id="22" idx="0"/>
          </p:cNvCxnSpPr>
          <p:nvPr/>
        </p:nvCxnSpPr>
        <p:spPr>
          <a:xfrm>
            <a:off x="7080854" y="1001236"/>
            <a:ext cx="505210" cy="51567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1F2B2B9B-7B22-4053-BDB8-ECF519911869}"/>
              </a:ext>
            </a:extLst>
          </p:cNvPr>
          <p:cNvSpPr/>
          <p:nvPr/>
        </p:nvSpPr>
        <p:spPr>
          <a:xfrm>
            <a:off x="5429690" y="2204486"/>
            <a:ext cx="937439" cy="311888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Road infrastructure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50FA45A9-ACD0-408B-92CF-08FE2240A477}"/>
              </a:ext>
            </a:extLst>
          </p:cNvPr>
          <p:cNvSpPr/>
          <p:nvPr/>
        </p:nvSpPr>
        <p:spPr>
          <a:xfrm>
            <a:off x="8003948" y="2169053"/>
            <a:ext cx="894908" cy="311888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Maintenance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7BAED8A7-7C18-4330-9C71-C996F42BAEE4}"/>
              </a:ext>
            </a:extLst>
          </p:cNvPr>
          <p:cNvSpPr/>
          <p:nvPr/>
        </p:nvSpPr>
        <p:spPr>
          <a:xfrm>
            <a:off x="6548163" y="2211576"/>
            <a:ext cx="521885" cy="297709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Labor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4E19374D-89DA-47BD-A87D-73CD51DAEA75}"/>
              </a:ext>
            </a:extLst>
          </p:cNvPr>
          <p:cNvSpPr/>
          <p:nvPr/>
        </p:nvSpPr>
        <p:spPr>
          <a:xfrm>
            <a:off x="7365441" y="2211579"/>
            <a:ext cx="441246" cy="28353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Fuel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2E523FC-72C8-4EC7-960F-8FDC6B8ECDC5}"/>
              </a:ext>
            </a:extLst>
          </p:cNvPr>
          <p:cNvCxnSpPr>
            <a:cxnSpLocks/>
            <a:stCxn id="21" idx="2"/>
            <a:endCxn id="47" idx="0"/>
          </p:cNvCxnSpPr>
          <p:nvPr/>
        </p:nvCxnSpPr>
        <p:spPr>
          <a:xfrm>
            <a:off x="5898410" y="1828802"/>
            <a:ext cx="0" cy="375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53785282-C265-4E49-82EF-8DE890F8C717}"/>
              </a:ext>
            </a:extLst>
          </p:cNvPr>
          <p:cNvCxnSpPr>
            <a:cxnSpLocks/>
            <a:stCxn id="22" idx="1"/>
            <a:endCxn id="49" idx="0"/>
          </p:cNvCxnSpPr>
          <p:nvPr/>
        </p:nvCxnSpPr>
        <p:spPr>
          <a:xfrm rot="10800000" flipV="1">
            <a:off x="6809106" y="1672856"/>
            <a:ext cx="374692" cy="5387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34220A5-8319-415F-A82E-A1A0AC9B843F}"/>
              </a:ext>
            </a:extLst>
          </p:cNvPr>
          <p:cNvCxnSpPr>
            <a:cxnSpLocks/>
            <a:stCxn id="22" idx="2"/>
            <a:endCxn id="50" idx="0"/>
          </p:cNvCxnSpPr>
          <p:nvPr/>
        </p:nvCxnSpPr>
        <p:spPr>
          <a:xfrm>
            <a:off x="7586064" y="1828800"/>
            <a:ext cx="0" cy="382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FF50F662-9CA7-4575-94D6-2738A6081773}"/>
              </a:ext>
            </a:extLst>
          </p:cNvPr>
          <p:cNvCxnSpPr>
            <a:stCxn id="22" idx="3"/>
            <a:endCxn id="48" idx="0"/>
          </p:cNvCxnSpPr>
          <p:nvPr/>
        </p:nvCxnSpPr>
        <p:spPr>
          <a:xfrm>
            <a:off x="7988330" y="1672856"/>
            <a:ext cx="463072" cy="49619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Cloud 64">
            <a:extLst>
              <a:ext uri="{FF2B5EF4-FFF2-40B4-BE49-F238E27FC236}">
                <a16:creationId xmlns:a16="http://schemas.microsoft.com/office/drawing/2014/main" id="{6577C097-C1E9-40EE-8080-D7DA6209803B}"/>
              </a:ext>
            </a:extLst>
          </p:cNvPr>
          <p:cNvSpPr/>
          <p:nvPr/>
        </p:nvSpPr>
        <p:spPr>
          <a:xfrm>
            <a:off x="6809105" y="4093549"/>
            <a:ext cx="1707410" cy="521881"/>
          </a:xfrm>
          <a:prstGeom prst="cloud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Old fashion</a:t>
            </a:r>
          </a:p>
        </p:txBody>
      </p:sp>
      <p:sp>
        <p:nvSpPr>
          <p:cNvPr id="66" name="Cloud 65">
            <a:extLst>
              <a:ext uri="{FF2B5EF4-FFF2-40B4-BE49-F238E27FC236}">
                <a16:creationId xmlns:a16="http://schemas.microsoft.com/office/drawing/2014/main" id="{38479FD6-6D8E-4AE6-B80D-B653291BFF83}"/>
              </a:ext>
            </a:extLst>
          </p:cNvPr>
          <p:cNvSpPr/>
          <p:nvPr/>
        </p:nvSpPr>
        <p:spPr>
          <a:xfrm>
            <a:off x="3325900" y="3943125"/>
            <a:ext cx="1809907" cy="521881"/>
          </a:xfrm>
          <a:prstGeom prst="clou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Expensive/Hard to upgrade</a:t>
            </a:r>
          </a:p>
        </p:txBody>
      </p:sp>
      <p:cxnSp>
        <p:nvCxnSpPr>
          <p:cNvPr id="71" name="Connector: Curved 70">
            <a:extLst>
              <a:ext uri="{FF2B5EF4-FFF2-40B4-BE49-F238E27FC236}">
                <a16:creationId xmlns:a16="http://schemas.microsoft.com/office/drawing/2014/main" id="{07E1C30B-B639-401E-AD57-DE5DE2601F45}"/>
              </a:ext>
            </a:extLst>
          </p:cNvPr>
          <p:cNvCxnSpPr>
            <a:cxnSpLocks/>
            <a:stCxn id="65" idx="2"/>
            <a:endCxn id="47" idx="2"/>
          </p:cNvCxnSpPr>
          <p:nvPr/>
        </p:nvCxnSpPr>
        <p:spPr>
          <a:xfrm rot="10800000">
            <a:off x="5898411" y="2516374"/>
            <a:ext cx="915991" cy="1838116"/>
          </a:xfrm>
          <a:prstGeom prst="curvedConnector2">
            <a:avLst/>
          </a:prstGeom>
          <a:ln w="12700">
            <a:solidFill>
              <a:schemeClr val="tx2">
                <a:lumMod val="50000"/>
              </a:schemeClr>
            </a:solidFill>
            <a:prstDash val="lgDash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Connector: Curved 73">
            <a:extLst>
              <a:ext uri="{FF2B5EF4-FFF2-40B4-BE49-F238E27FC236}">
                <a16:creationId xmlns:a16="http://schemas.microsoft.com/office/drawing/2014/main" id="{023A9E75-BDE3-452A-B046-6CE67B75E13B}"/>
              </a:ext>
            </a:extLst>
          </p:cNvPr>
          <p:cNvCxnSpPr>
            <a:cxnSpLocks/>
            <a:stCxn id="66" idx="3"/>
            <a:endCxn id="47" idx="2"/>
          </p:cNvCxnSpPr>
          <p:nvPr/>
        </p:nvCxnSpPr>
        <p:spPr>
          <a:xfrm rot="5400000" flipH="1" flipV="1">
            <a:off x="4336337" y="2410891"/>
            <a:ext cx="1456590" cy="1667556"/>
          </a:xfrm>
          <a:prstGeom prst="curvedConnector3">
            <a:avLst>
              <a:gd name="adj1" fmla="val 50000"/>
            </a:avLst>
          </a:prstGeom>
          <a:ln w="12700">
            <a:prstDash val="lgDash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Connector: Curved 76">
            <a:extLst>
              <a:ext uri="{FF2B5EF4-FFF2-40B4-BE49-F238E27FC236}">
                <a16:creationId xmlns:a16="http://schemas.microsoft.com/office/drawing/2014/main" id="{E1B4A7E6-E8F7-45DF-8882-BF57D100B026}"/>
              </a:ext>
            </a:extLst>
          </p:cNvPr>
          <p:cNvCxnSpPr>
            <a:cxnSpLocks/>
            <a:stCxn id="65" idx="0"/>
            <a:endCxn id="48" idx="2"/>
          </p:cNvCxnSpPr>
          <p:nvPr/>
        </p:nvCxnSpPr>
        <p:spPr>
          <a:xfrm flipH="1" flipV="1">
            <a:off x="8451402" y="2480941"/>
            <a:ext cx="63690" cy="1873549"/>
          </a:xfrm>
          <a:prstGeom prst="curvedConnector4">
            <a:avLst>
              <a:gd name="adj1" fmla="val -358926"/>
              <a:gd name="adj2" fmla="val 56964"/>
            </a:avLst>
          </a:prstGeom>
          <a:ln w="12700">
            <a:solidFill>
              <a:schemeClr val="tx2">
                <a:lumMod val="50000"/>
              </a:schemeClr>
            </a:solidFill>
            <a:prstDash val="lgDash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Connector: Curved 80">
            <a:extLst>
              <a:ext uri="{FF2B5EF4-FFF2-40B4-BE49-F238E27FC236}">
                <a16:creationId xmlns:a16="http://schemas.microsoft.com/office/drawing/2014/main" id="{6E385578-27FE-43CD-AEEE-2EBF2832C70C}"/>
              </a:ext>
            </a:extLst>
          </p:cNvPr>
          <p:cNvCxnSpPr>
            <a:cxnSpLocks/>
            <a:stCxn id="66" idx="0"/>
            <a:endCxn id="48" idx="2"/>
          </p:cNvCxnSpPr>
          <p:nvPr/>
        </p:nvCxnSpPr>
        <p:spPr>
          <a:xfrm flipV="1">
            <a:off x="5134299" y="2480941"/>
            <a:ext cx="3317103" cy="1723125"/>
          </a:xfrm>
          <a:prstGeom prst="curvedConnector2">
            <a:avLst/>
          </a:prstGeom>
          <a:ln w="12700">
            <a:prstDash val="lgDash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514C6225-5F61-4CF5-9BCD-DAE21B423819}"/>
              </a:ext>
            </a:extLst>
          </p:cNvPr>
          <p:cNvCxnSpPr>
            <a:cxnSpLocks/>
          </p:cNvCxnSpPr>
          <p:nvPr/>
        </p:nvCxnSpPr>
        <p:spPr>
          <a:xfrm flipV="1">
            <a:off x="-63795" y="3551274"/>
            <a:ext cx="9207795" cy="1"/>
          </a:xfrm>
          <a:prstGeom prst="line">
            <a:avLst/>
          </a:prstGeom>
          <a:ln w="3175">
            <a:prstDash val="lgDashDot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7723523F-1FE2-48D1-BC89-A53805A8449E}"/>
              </a:ext>
            </a:extLst>
          </p:cNvPr>
          <p:cNvSpPr txBox="1"/>
          <p:nvPr/>
        </p:nvSpPr>
        <p:spPr>
          <a:xfrm>
            <a:off x="1836256" y="4358424"/>
            <a:ext cx="18099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C00000"/>
                </a:solidFill>
              </a:rPr>
              <a:t>How to optimize cost?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64DAAF55-710B-4517-A3B1-2B8803A9C2D8}"/>
              </a:ext>
            </a:extLst>
          </p:cNvPr>
          <p:cNvSpPr txBox="1"/>
          <p:nvPr/>
        </p:nvSpPr>
        <p:spPr>
          <a:xfrm>
            <a:off x="3715925" y="4582188"/>
            <a:ext cx="19678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Difficulties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3BA7075D-CD98-4529-9527-8D6AD51BAC1E}"/>
              </a:ext>
            </a:extLst>
          </p:cNvPr>
          <p:cNvSpPr/>
          <p:nvPr/>
        </p:nvSpPr>
        <p:spPr>
          <a:xfrm>
            <a:off x="1337313" y="2181223"/>
            <a:ext cx="804532" cy="311888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Facility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BC9D2E7F-D4D4-4F0B-B44F-CA960329660F}"/>
              </a:ext>
            </a:extLst>
          </p:cNvPr>
          <p:cNvSpPr/>
          <p:nvPr/>
        </p:nvSpPr>
        <p:spPr>
          <a:xfrm>
            <a:off x="806934" y="2721936"/>
            <a:ext cx="804532" cy="311888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Equipment</a:t>
            </a: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29291DA9-7855-4787-9E7C-BCBB2E2EEEC7}"/>
              </a:ext>
            </a:extLst>
          </p:cNvPr>
          <p:cNvSpPr/>
          <p:nvPr/>
        </p:nvSpPr>
        <p:spPr>
          <a:xfrm>
            <a:off x="226175" y="2224794"/>
            <a:ext cx="550698" cy="311888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Labor</a:t>
            </a:r>
          </a:p>
        </p:txBody>
      </p: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9D394289-5B7C-4C26-9508-B8FF734BC50A}"/>
              </a:ext>
            </a:extLst>
          </p:cNvPr>
          <p:cNvCxnSpPr>
            <a:cxnSpLocks/>
            <a:stCxn id="12" idx="1"/>
            <a:endCxn id="61" idx="0"/>
          </p:cNvCxnSpPr>
          <p:nvPr/>
        </p:nvCxnSpPr>
        <p:spPr>
          <a:xfrm rot="10800000" flipV="1">
            <a:off x="501524" y="1679586"/>
            <a:ext cx="305410" cy="54520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B424E916-19B6-439D-AF35-09B2B0479125}"/>
              </a:ext>
            </a:extLst>
          </p:cNvPr>
          <p:cNvCxnSpPr>
            <a:stCxn id="12" idx="3"/>
            <a:endCxn id="42" idx="0"/>
          </p:cNvCxnSpPr>
          <p:nvPr/>
        </p:nvCxnSpPr>
        <p:spPr>
          <a:xfrm>
            <a:off x="1611466" y="1679586"/>
            <a:ext cx="128113" cy="50163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0CC7135C-4CFE-4A2D-8144-1F00127915E6}"/>
              </a:ext>
            </a:extLst>
          </p:cNvPr>
          <p:cNvSpPr/>
          <p:nvPr/>
        </p:nvSpPr>
        <p:spPr>
          <a:xfrm>
            <a:off x="2681573" y="2183221"/>
            <a:ext cx="550698" cy="311888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Labor</a:t>
            </a:r>
          </a:p>
        </p:txBody>
      </p:sp>
      <p:cxnSp>
        <p:nvCxnSpPr>
          <p:cNvPr id="117" name="Connector: Elbow 116">
            <a:extLst>
              <a:ext uri="{FF2B5EF4-FFF2-40B4-BE49-F238E27FC236}">
                <a16:creationId xmlns:a16="http://schemas.microsoft.com/office/drawing/2014/main" id="{4A667C3E-D29D-43EB-BE6F-E21C3EFECC8B}"/>
              </a:ext>
            </a:extLst>
          </p:cNvPr>
          <p:cNvCxnSpPr>
            <a:cxnSpLocks/>
            <a:stCxn id="15" idx="2"/>
            <a:endCxn id="98" idx="0"/>
          </p:cNvCxnSpPr>
          <p:nvPr/>
        </p:nvCxnSpPr>
        <p:spPr>
          <a:xfrm rot="5400000">
            <a:off x="3006664" y="1783271"/>
            <a:ext cx="350208" cy="449692"/>
          </a:xfrm>
          <a:prstGeom prst="bentConnector3">
            <a:avLst>
              <a:gd name="adj1" fmla="val 4595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1" name="Rectangle: Rounded Corners 120">
            <a:extLst>
              <a:ext uri="{FF2B5EF4-FFF2-40B4-BE49-F238E27FC236}">
                <a16:creationId xmlns:a16="http://schemas.microsoft.com/office/drawing/2014/main" id="{1DDD2BAF-8A68-47E0-B771-0703B55F726D}"/>
              </a:ext>
            </a:extLst>
          </p:cNvPr>
          <p:cNvSpPr/>
          <p:nvPr/>
        </p:nvSpPr>
        <p:spPr>
          <a:xfrm>
            <a:off x="3364842" y="2183524"/>
            <a:ext cx="726652" cy="311888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Tax and insurance</a:t>
            </a:r>
          </a:p>
        </p:txBody>
      </p:sp>
      <p:sp>
        <p:nvSpPr>
          <p:cNvPr id="122" name="Rectangle: Rounded Corners 121">
            <a:extLst>
              <a:ext uri="{FF2B5EF4-FFF2-40B4-BE49-F238E27FC236}">
                <a16:creationId xmlns:a16="http://schemas.microsoft.com/office/drawing/2014/main" id="{EC373709-3B65-4D72-9ABC-6716D75CF963}"/>
              </a:ext>
            </a:extLst>
          </p:cNvPr>
          <p:cNvSpPr/>
          <p:nvPr/>
        </p:nvSpPr>
        <p:spPr>
          <a:xfrm>
            <a:off x="4218410" y="2156776"/>
            <a:ext cx="550698" cy="311888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Labor</a:t>
            </a:r>
          </a:p>
        </p:txBody>
      </p: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DF46B832-7494-472D-AAE8-A7AF2E6E989E}"/>
              </a:ext>
            </a:extLst>
          </p:cNvPr>
          <p:cNvCxnSpPr>
            <a:stCxn id="15" idx="2"/>
            <a:endCxn id="121" idx="0"/>
          </p:cNvCxnSpPr>
          <p:nvPr/>
        </p:nvCxnSpPr>
        <p:spPr>
          <a:xfrm rot="16200000" flipH="1">
            <a:off x="3392136" y="1847491"/>
            <a:ext cx="350511" cy="32155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8" name="Cloud 127">
            <a:extLst>
              <a:ext uri="{FF2B5EF4-FFF2-40B4-BE49-F238E27FC236}">
                <a16:creationId xmlns:a16="http://schemas.microsoft.com/office/drawing/2014/main" id="{C1A4B515-8F81-4BAD-A351-F59202F7E59E}"/>
              </a:ext>
            </a:extLst>
          </p:cNvPr>
          <p:cNvSpPr/>
          <p:nvPr/>
        </p:nvSpPr>
        <p:spPr>
          <a:xfrm>
            <a:off x="304093" y="4059576"/>
            <a:ext cx="1707410" cy="521881"/>
          </a:xfrm>
          <a:prstGeom prst="cloud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Asynchronous equipment</a:t>
            </a:r>
          </a:p>
        </p:txBody>
      </p:sp>
      <p:cxnSp>
        <p:nvCxnSpPr>
          <p:cNvPr id="137" name="Connector: Curved 136">
            <a:extLst>
              <a:ext uri="{FF2B5EF4-FFF2-40B4-BE49-F238E27FC236}">
                <a16:creationId xmlns:a16="http://schemas.microsoft.com/office/drawing/2014/main" id="{730B6369-E7A0-43C0-9667-F511473219C1}"/>
              </a:ext>
            </a:extLst>
          </p:cNvPr>
          <p:cNvCxnSpPr>
            <a:stCxn id="128" idx="3"/>
            <a:endCxn id="58" idx="2"/>
          </p:cNvCxnSpPr>
          <p:nvPr/>
        </p:nvCxnSpPr>
        <p:spPr>
          <a:xfrm rot="5400000" flipH="1" flipV="1">
            <a:off x="655704" y="3535919"/>
            <a:ext cx="1055591" cy="51402"/>
          </a:xfrm>
          <a:prstGeom prst="curvedConnector3">
            <a:avLst/>
          </a:prstGeom>
          <a:ln w="12700">
            <a:solidFill>
              <a:schemeClr val="bg1">
                <a:lumMod val="75000"/>
              </a:schemeClr>
            </a:solidFill>
            <a:prstDash val="lg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nector: Curved 150">
            <a:extLst>
              <a:ext uri="{FF2B5EF4-FFF2-40B4-BE49-F238E27FC236}">
                <a16:creationId xmlns:a16="http://schemas.microsoft.com/office/drawing/2014/main" id="{D0706541-BC70-4A5A-A5D0-E9F0DD715D37}"/>
              </a:ext>
            </a:extLst>
          </p:cNvPr>
          <p:cNvCxnSpPr>
            <a:cxnSpLocks/>
            <a:stCxn id="42" idx="2"/>
            <a:endCxn id="66" idx="2"/>
          </p:cNvCxnSpPr>
          <p:nvPr/>
        </p:nvCxnSpPr>
        <p:spPr>
          <a:xfrm rot="16200000" flipH="1">
            <a:off x="1680069" y="2552620"/>
            <a:ext cx="1710955" cy="1591935"/>
          </a:xfrm>
          <a:prstGeom prst="curvedConnector2">
            <a:avLst/>
          </a:prstGeom>
          <a:ln w="12700">
            <a:solidFill>
              <a:schemeClr val="tx1"/>
            </a:solidFill>
            <a:prstDash val="lg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6ADBDD8-9F0D-4013-B8F8-0BF1778F255D}"/>
              </a:ext>
            </a:extLst>
          </p:cNvPr>
          <p:cNvCxnSpPr>
            <a:stCxn id="12" idx="2"/>
            <a:endCxn id="58" idx="0"/>
          </p:cNvCxnSpPr>
          <p:nvPr/>
        </p:nvCxnSpPr>
        <p:spPr>
          <a:xfrm>
            <a:off x="1209200" y="1835530"/>
            <a:ext cx="0" cy="886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74740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3344F654-F77B-4B6B-9199-266579419C69}"/>
              </a:ext>
            </a:extLst>
          </p:cNvPr>
          <p:cNvSpPr/>
          <p:nvPr/>
        </p:nvSpPr>
        <p:spPr>
          <a:xfrm>
            <a:off x="2116891" y="659493"/>
            <a:ext cx="2794169" cy="3824513"/>
          </a:xfrm>
          <a:prstGeom prst="roundRect">
            <a:avLst/>
          </a:prstGeom>
          <a:noFill/>
          <a:ln w="12700">
            <a:solidFill>
              <a:schemeClr val="bg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BCC9DFD-B74C-4218-914D-1F01442E68E2}"/>
              </a:ext>
            </a:extLst>
          </p:cNvPr>
          <p:cNvSpPr/>
          <p:nvPr/>
        </p:nvSpPr>
        <p:spPr>
          <a:xfrm>
            <a:off x="235678" y="409796"/>
            <a:ext cx="933903" cy="4323907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Create</a:t>
            </a:r>
          </a:p>
          <a:p>
            <a:pPr algn="ctr"/>
            <a:r>
              <a:rPr lang="en-US" dirty="0"/>
              <a:t>Merge</a:t>
            </a:r>
          </a:p>
          <a:p>
            <a:pPr algn="ctr"/>
            <a:r>
              <a:rPr lang="en-US" dirty="0"/>
              <a:t>Schedule</a:t>
            </a:r>
          </a:p>
          <a:p>
            <a:pPr algn="ctr"/>
            <a:r>
              <a:rPr lang="en-US" dirty="0"/>
              <a:t>Saga</a:t>
            </a:r>
          </a:p>
        </p:txBody>
      </p:sp>
      <p:sp>
        <p:nvSpPr>
          <p:cNvPr id="5" name="Cylinder 4">
            <a:extLst>
              <a:ext uri="{FF2B5EF4-FFF2-40B4-BE49-F238E27FC236}">
                <a16:creationId xmlns:a16="http://schemas.microsoft.com/office/drawing/2014/main" id="{AD362508-9915-49FC-8DD4-26B28CAC55F2}"/>
              </a:ext>
            </a:extLst>
          </p:cNvPr>
          <p:cNvSpPr>
            <a:spLocks/>
          </p:cNvSpPr>
          <p:nvPr/>
        </p:nvSpPr>
        <p:spPr>
          <a:xfrm rot="5400000">
            <a:off x="3335923" y="366574"/>
            <a:ext cx="361507" cy="2324986"/>
          </a:xfrm>
          <a:prstGeom prst="can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warehouse</a:t>
            </a:r>
          </a:p>
        </p:txBody>
      </p:sp>
      <p:sp>
        <p:nvSpPr>
          <p:cNvPr id="6" name="Cylinder 5">
            <a:extLst>
              <a:ext uri="{FF2B5EF4-FFF2-40B4-BE49-F238E27FC236}">
                <a16:creationId xmlns:a16="http://schemas.microsoft.com/office/drawing/2014/main" id="{3F90F263-CBBA-4F2B-8063-917BFB870019}"/>
              </a:ext>
            </a:extLst>
          </p:cNvPr>
          <p:cNvSpPr>
            <a:spLocks/>
          </p:cNvSpPr>
          <p:nvPr/>
        </p:nvSpPr>
        <p:spPr>
          <a:xfrm rot="5400000">
            <a:off x="3335923" y="2271187"/>
            <a:ext cx="361507" cy="2324986"/>
          </a:xfrm>
          <a:prstGeom prst="can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inventory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26C4E17-4885-4701-B115-8206B638C333}"/>
              </a:ext>
            </a:extLst>
          </p:cNvPr>
          <p:cNvSpPr/>
          <p:nvPr/>
        </p:nvSpPr>
        <p:spPr>
          <a:xfrm>
            <a:off x="5814490" y="1053191"/>
            <a:ext cx="1950656" cy="952122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Warehouse process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8F579D4-3701-4DA3-9DC5-CB119F327A15}"/>
              </a:ext>
            </a:extLst>
          </p:cNvPr>
          <p:cNvSpPr/>
          <p:nvPr/>
        </p:nvSpPr>
        <p:spPr>
          <a:xfrm>
            <a:off x="5814490" y="2957620"/>
            <a:ext cx="1950656" cy="952122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Transportation process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3428DB6-AE0C-40FE-A17C-AD1DE1CF2C63}"/>
              </a:ext>
            </a:extLst>
          </p:cNvPr>
          <p:cNvCxnSpPr>
            <a:cxnSpLocks/>
          </p:cNvCxnSpPr>
          <p:nvPr/>
        </p:nvCxnSpPr>
        <p:spPr>
          <a:xfrm>
            <a:off x="1169581" y="1368569"/>
            <a:ext cx="11846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7E32BB0-AC03-4993-8127-6BEA141E361A}"/>
              </a:ext>
            </a:extLst>
          </p:cNvPr>
          <p:cNvCxnSpPr>
            <a:cxnSpLocks/>
          </p:cNvCxnSpPr>
          <p:nvPr/>
        </p:nvCxnSpPr>
        <p:spPr>
          <a:xfrm>
            <a:off x="4679170" y="1368569"/>
            <a:ext cx="11353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1453560-EBA5-40BD-8F17-4B561404A89D}"/>
              </a:ext>
            </a:extLst>
          </p:cNvPr>
          <p:cNvCxnSpPr>
            <a:cxnSpLocks/>
          </p:cNvCxnSpPr>
          <p:nvPr/>
        </p:nvCxnSpPr>
        <p:spPr>
          <a:xfrm>
            <a:off x="4679170" y="3252926"/>
            <a:ext cx="11353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18EBA7F-0D4B-4B3A-92C3-260C8AC6936A}"/>
              </a:ext>
            </a:extLst>
          </p:cNvPr>
          <p:cNvCxnSpPr>
            <a:cxnSpLocks/>
          </p:cNvCxnSpPr>
          <p:nvPr/>
        </p:nvCxnSpPr>
        <p:spPr>
          <a:xfrm flipH="1">
            <a:off x="4635543" y="3600297"/>
            <a:ext cx="11353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0A56713-A0D6-4491-BD82-6C363331B0E6}"/>
              </a:ext>
            </a:extLst>
          </p:cNvPr>
          <p:cNvCxnSpPr>
            <a:cxnSpLocks/>
          </p:cNvCxnSpPr>
          <p:nvPr/>
        </p:nvCxnSpPr>
        <p:spPr>
          <a:xfrm flipH="1">
            <a:off x="4635543" y="1696359"/>
            <a:ext cx="11353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47CC55E-F6E6-40FE-BD3D-241655D86C29}"/>
              </a:ext>
            </a:extLst>
          </p:cNvPr>
          <p:cNvCxnSpPr>
            <a:cxnSpLocks/>
          </p:cNvCxnSpPr>
          <p:nvPr/>
        </p:nvCxnSpPr>
        <p:spPr>
          <a:xfrm flipH="1">
            <a:off x="1194054" y="1678980"/>
            <a:ext cx="11353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3AC4738-B71B-4191-AD54-1031E1F4613C}"/>
              </a:ext>
            </a:extLst>
          </p:cNvPr>
          <p:cNvCxnSpPr>
            <a:cxnSpLocks/>
          </p:cNvCxnSpPr>
          <p:nvPr/>
        </p:nvCxnSpPr>
        <p:spPr>
          <a:xfrm flipH="1">
            <a:off x="1218863" y="3590850"/>
            <a:ext cx="11353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36C16AB-1A75-46D6-9763-293D2B21CED8}"/>
              </a:ext>
            </a:extLst>
          </p:cNvPr>
          <p:cNvCxnSpPr>
            <a:cxnSpLocks/>
          </p:cNvCxnSpPr>
          <p:nvPr/>
        </p:nvCxnSpPr>
        <p:spPr>
          <a:xfrm>
            <a:off x="1194054" y="3252926"/>
            <a:ext cx="11846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AD71E613-03B1-4528-8079-5C68C2023763}"/>
              </a:ext>
            </a:extLst>
          </p:cNvPr>
          <p:cNvSpPr txBox="1"/>
          <p:nvPr/>
        </p:nvSpPr>
        <p:spPr>
          <a:xfrm>
            <a:off x="2753326" y="431777"/>
            <a:ext cx="15675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MESSAGE BROKER</a:t>
            </a:r>
          </a:p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(optional)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EBFF04D-EA11-424A-A86E-B59E88FF53F3}"/>
              </a:ext>
            </a:extLst>
          </p:cNvPr>
          <p:cNvSpPr txBox="1"/>
          <p:nvPr/>
        </p:nvSpPr>
        <p:spPr>
          <a:xfrm>
            <a:off x="3231705" y="1065836"/>
            <a:ext cx="5645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Topic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5CF3228-31EA-4764-ACE4-559A9E95DD02}"/>
              </a:ext>
            </a:extLst>
          </p:cNvPr>
          <p:cNvSpPr txBox="1"/>
          <p:nvPr/>
        </p:nvSpPr>
        <p:spPr>
          <a:xfrm>
            <a:off x="3254828" y="2957620"/>
            <a:ext cx="5645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Topic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7637681-0F5B-4CB9-8A1A-659402EFD981}"/>
              </a:ext>
            </a:extLst>
          </p:cNvPr>
          <p:cNvSpPr txBox="1"/>
          <p:nvPr/>
        </p:nvSpPr>
        <p:spPr>
          <a:xfrm>
            <a:off x="4429596" y="1756769"/>
            <a:ext cx="1354050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CreateWarehouse-ScheduleCommand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2BAA54C-5B0A-4A57-98AE-DD09237FB9B3}"/>
              </a:ext>
            </a:extLst>
          </p:cNvPr>
          <p:cNvSpPr txBox="1"/>
          <p:nvPr/>
        </p:nvSpPr>
        <p:spPr>
          <a:xfrm>
            <a:off x="1327371" y="1689624"/>
            <a:ext cx="8315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subscribes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93E9181-8141-412D-AD23-01607F356ACB}"/>
              </a:ext>
            </a:extLst>
          </p:cNvPr>
          <p:cNvSpPr txBox="1"/>
          <p:nvPr/>
        </p:nvSpPr>
        <p:spPr>
          <a:xfrm>
            <a:off x="4921226" y="1086703"/>
            <a:ext cx="8315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subscribes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2097E10-2CEC-403A-BFAF-F5822601F34C}"/>
              </a:ext>
            </a:extLst>
          </p:cNvPr>
          <p:cNvSpPr txBox="1"/>
          <p:nvPr/>
        </p:nvSpPr>
        <p:spPr>
          <a:xfrm>
            <a:off x="1378854" y="3614434"/>
            <a:ext cx="8315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subscribes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19319B5-2DD9-4BC7-A2F7-C97701DEFF81}"/>
              </a:ext>
            </a:extLst>
          </p:cNvPr>
          <p:cNvSpPr txBox="1"/>
          <p:nvPr/>
        </p:nvSpPr>
        <p:spPr>
          <a:xfrm>
            <a:off x="4921226" y="2991316"/>
            <a:ext cx="8315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subscribes</a:t>
            </a:r>
          </a:p>
        </p:txBody>
      </p:sp>
      <p:sp>
        <p:nvSpPr>
          <p:cNvPr id="49" name="Cylinder 48">
            <a:extLst>
              <a:ext uri="{FF2B5EF4-FFF2-40B4-BE49-F238E27FC236}">
                <a16:creationId xmlns:a16="http://schemas.microsoft.com/office/drawing/2014/main" id="{4CE4E3BC-F8CF-4431-AF6B-AF5FC60703AC}"/>
              </a:ext>
            </a:extLst>
          </p:cNvPr>
          <p:cNvSpPr/>
          <p:nvPr/>
        </p:nvSpPr>
        <p:spPr>
          <a:xfrm>
            <a:off x="7649028" y="1709821"/>
            <a:ext cx="718457" cy="952122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Ware-house</a:t>
            </a:r>
          </a:p>
        </p:txBody>
      </p:sp>
      <p:sp>
        <p:nvSpPr>
          <p:cNvPr id="50" name="Cylinder 49">
            <a:extLst>
              <a:ext uri="{FF2B5EF4-FFF2-40B4-BE49-F238E27FC236}">
                <a16:creationId xmlns:a16="http://schemas.microsoft.com/office/drawing/2014/main" id="{F2E8626B-24D3-4EA5-959C-4F51CCC5786B}"/>
              </a:ext>
            </a:extLst>
          </p:cNvPr>
          <p:cNvSpPr/>
          <p:nvPr/>
        </p:nvSpPr>
        <p:spPr>
          <a:xfrm>
            <a:off x="7649027" y="3433680"/>
            <a:ext cx="718457" cy="952122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Tran-sport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4D7C451-261B-4712-9FDC-33BEC6C9E6CE}"/>
              </a:ext>
            </a:extLst>
          </p:cNvPr>
          <p:cNvSpPr txBox="1"/>
          <p:nvPr/>
        </p:nvSpPr>
        <p:spPr>
          <a:xfrm>
            <a:off x="1191563" y="836569"/>
            <a:ext cx="1227159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CreateMergeScheduleSaga</a:t>
            </a:r>
            <a:endParaRPr lang="en-US" sz="11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D771EC2-2400-43EA-8654-967D6D644D0D}"/>
              </a:ext>
            </a:extLst>
          </p:cNvPr>
          <p:cNvSpPr txBox="1"/>
          <p:nvPr/>
        </p:nvSpPr>
        <p:spPr>
          <a:xfrm>
            <a:off x="1219929" y="2750650"/>
            <a:ext cx="1135320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CreateMergeScheduleSaga</a:t>
            </a:r>
            <a:endParaRPr lang="en-US" sz="11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11F6936-B349-4FD8-9D53-4B8B6E2A1440}"/>
              </a:ext>
            </a:extLst>
          </p:cNvPr>
          <p:cNvSpPr txBox="1"/>
          <p:nvPr/>
        </p:nvSpPr>
        <p:spPr>
          <a:xfrm>
            <a:off x="4398752" y="3694296"/>
            <a:ext cx="1354050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CreateTransport-ScheduleCommand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69040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3DC6B3D-C8F0-4323-ABAE-C2770429ACEC}"/>
              </a:ext>
            </a:extLst>
          </p:cNvPr>
          <p:cNvSpPr/>
          <p:nvPr/>
        </p:nvSpPr>
        <p:spPr>
          <a:xfrm>
            <a:off x="6531426" y="524225"/>
            <a:ext cx="1233717" cy="62660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 service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9B50535-DE6E-461A-A181-8744AC370AAD}"/>
              </a:ext>
            </a:extLst>
          </p:cNvPr>
          <p:cNvSpPr/>
          <p:nvPr/>
        </p:nvSpPr>
        <p:spPr>
          <a:xfrm>
            <a:off x="6574966" y="1542094"/>
            <a:ext cx="1233717" cy="62660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Staff service</a:t>
            </a:r>
          </a:p>
        </p:txBody>
      </p:sp>
      <p:sp>
        <p:nvSpPr>
          <p:cNvPr id="4" name="Cylinder 3">
            <a:extLst>
              <a:ext uri="{FF2B5EF4-FFF2-40B4-BE49-F238E27FC236}">
                <a16:creationId xmlns:a16="http://schemas.microsoft.com/office/drawing/2014/main" id="{0B8B8E3F-56C9-4CD3-88AD-E41A5512A4FC}"/>
              </a:ext>
            </a:extLst>
          </p:cNvPr>
          <p:cNvSpPr/>
          <p:nvPr/>
        </p:nvSpPr>
        <p:spPr>
          <a:xfrm>
            <a:off x="7649026" y="912797"/>
            <a:ext cx="645886" cy="533708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</p:txBody>
      </p:sp>
      <p:sp>
        <p:nvSpPr>
          <p:cNvPr id="5" name="Cylinder 4">
            <a:extLst>
              <a:ext uri="{FF2B5EF4-FFF2-40B4-BE49-F238E27FC236}">
                <a16:creationId xmlns:a16="http://schemas.microsoft.com/office/drawing/2014/main" id="{5BC095B4-6080-4125-B224-3D80D961121C}"/>
              </a:ext>
            </a:extLst>
          </p:cNvPr>
          <p:cNvSpPr/>
          <p:nvPr/>
        </p:nvSpPr>
        <p:spPr>
          <a:xfrm>
            <a:off x="7612738" y="1937695"/>
            <a:ext cx="645886" cy="626602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staff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F44BD5B-081B-4184-8923-D5EB71F16479}"/>
              </a:ext>
            </a:extLst>
          </p:cNvPr>
          <p:cNvSpPr/>
          <p:nvPr/>
        </p:nvSpPr>
        <p:spPr>
          <a:xfrm>
            <a:off x="235678" y="409796"/>
            <a:ext cx="1099639" cy="4323907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Create</a:t>
            </a:r>
          </a:p>
          <a:p>
            <a:pPr algn="ctr"/>
            <a:r>
              <a:rPr lang="en-US" dirty="0"/>
              <a:t>Processing</a:t>
            </a:r>
          </a:p>
          <a:p>
            <a:pPr algn="ctr"/>
            <a:r>
              <a:rPr lang="en-US" dirty="0"/>
              <a:t>Schedule</a:t>
            </a:r>
          </a:p>
          <a:p>
            <a:pPr algn="ctr"/>
            <a:r>
              <a:rPr lang="en-US" dirty="0"/>
              <a:t>Saga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879F121-FF36-4907-8D27-AB0C716AAD60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1335317" y="837527"/>
            <a:ext cx="51961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8589087-481B-4D6F-BA0D-3585E854BE1C}"/>
              </a:ext>
            </a:extLst>
          </p:cNvPr>
          <p:cNvSpPr txBox="1"/>
          <p:nvPr/>
        </p:nvSpPr>
        <p:spPr>
          <a:xfrm>
            <a:off x="3075849" y="560958"/>
            <a:ext cx="10050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order 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1CA23DB-3610-481D-8028-69D68C337BB4}"/>
              </a:ext>
            </a:extLst>
          </p:cNvPr>
          <p:cNvCxnSpPr>
            <a:cxnSpLocks/>
          </p:cNvCxnSpPr>
          <p:nvPr/>
        </p:nvCxnSpPr>
        <p:spPr>
          <a:xfrm flipH="1">
            <a:off x="1335317" y="965200"/>
            <a:ext cx="51961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5284BD2-D9DD-450E-B512-9DA490FDF8E0}"/>
              </a:ext>
            </a:extLst>
          </p:cNvPr>
          <p:cNvSpPr txBox="1"/>
          <p:nvPr/>
        </p:nvSpPr>
        <p:spPr>
          <a:xfrm>
            <a:off x="3136265" y="995120"/>
            <a:ext cx="11030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7A34EA2-BDE2-4144-B4E9-1FCCC1A56263}"/>
              </a:ext>
            </a:extLst>
          </p:cNvPr>
          <p:cNvCxnSpPr>
            <a:cxnSpLocks/>
          </p:cNvCxnSpPr>
          <p:nvPr/>
        </p:nvCxnSpPr>
        <p:spPr>
          <a:xfrm>
            <a:off x="1346199" y="1800030"/>
            <a:ext cx="51961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4DB157F-0F0E-4663-92F1-1088E34982D2}"/>
              </a:ext>
            </a:extLst>
          </p:cNvPr>
          <p:cNvSpPr txBox="1"/>
          <p:nvPr/>
        </p:nvSpPr>
        <p:spPr>
          <a:xfrm>
            <a:off x="3136265" y="1538420"/>
            <a:ext cx="12337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available staff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71C91E2-3147-4786-98BC-A50DFCFFB38D}"/>
              </a:ext>
            </a:extLst>
          </p:cNvPr>
          <p:cNvCxnSpPr>
            <a:cxnSpLocks/>
          </p:cNvCxnSpPr>
          <p:nvPr/>
        </p:nvCxnSpPr>
        <p:spPr>
          <a:xfrm flipH="1">
            <a:off x="1346199" y="1933624"/>
            <a:ext cx="51961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5D50F94-9EA8-411D-8685-CB6258F2B10D}"/>
              </a:ext>
            </a:extLst>
          </p:cNvPr>
          <p:cNvSpPr txBox="1"/>
          <p:nvPr/>
        </p:nvSpPr>
        <p:spPr>
          <a:xfrm>
            <a:off x="3294696" y="1960754"/>
            <a:ext cx="7862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Response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8CB312A2-B809-4646-A2FF-44E6F7D14A97}"/>
              </a:ext>
            </a:extLst>
          </p:cNvPr>
          <p:cNvSpPr/>
          <p:nvPr/>
        </p:nvSpPr>
        <p:spPr>
          <a:xfrm>
            <a:off x="6574966" y="2724692"/>
            <a:ext cx="1233717" cy="62660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Machine service</a:t>
            </a:r>
          </a:p>
        </p:txBody>
      </p:sp>
      <p:sp>
        <p:nvSpPr>
          <p:cNvPr id="23" name="Cylinder 22">
            <a:extLst>
              <a:ext uri="{FF2B5EF4-FFF2-40B4-BE49-F238E27FC236}">
                <a16:creationId xmlns:a16="http://schemas.microsoft.com/office/drawing/2014/main" id="{5DFDB84B-63B2-46FE-9EF5-399002A75ED3}"/>
              </a:ext>
            </a:extLst>
          </p:cNvPr>
          <p:cNvSpPr/>
          <p:nvPr/>
        </p:nvSpPr>
        <p:spPr>
          <a:xfrm>
            <a:off x="7612738" y="3120293"/>
            <a:ext cx="645886" cy="626602"/>
          </a:xfrm>
          <a:prstGeom prst="can">
            <a:avLst/>
          </a:prstGeom>
          <a:solidFill>
            <a:schemeClr val="accent3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machine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43B06E7-1A23-4CA1-A273-694B99A328E3}"/>
              </a:ext>
            </a:extLst>
          </p:cNvPr>
          <p:cNvCxnSpPr>
            <a:cxnSpLocks/>
          </p:cNvCxnSpPr>
          <p:nvPr/>
        </p:nvCxnSpPr>
        <p:spPr>
          <a:xfrm>
            <a:off x="1346199" y="2982628"/>
            <a:ext cx="51961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5A39904-3225-44B2-8F63-7D9133215DA9}"/>
              </a:ext>
            </a:extLst>
          </p:cNvPr>
          <p:cNvSpPr txBox="1"/>
          <p:nvPr/>
        </p:nvSpPr>
        <p:spPr>
          <a:xfrm>
            <a:off x="3136265" y="2721018"/>
            <a:ext cx="15445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available machines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1946162-EC58-4288-BACB-3443702DB2D5}"/>
              </a:ext>
            </a:extLst>
          </p:cNvPr>
          <p:cNvCxnSpPr>
            <a:cxnSpLocks/>
          </p:cNvCxnSpPr>
          <p:nvPr/>
        </p:nvCxnSpPr>
        <p:spPr>
          <a:xfrm flipH="1">
            <a:off x="1346199" y="3116222"/>
            <a:ext cx="5196110" cy="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6AF9F82-F821-44BA-9974-223F5045B56E}"/>
              </a:ext>
            </a:extLst>
          </p:cNvPr>
          <p:cNvSpPr txBox="1"/>
          <p:nvPr/>
        </p:nvSpPr>
        <p:spPr>
          <a:xfrm>
            <a:off x="3294696" y="3143352"/>
            <a:ext cx="7862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Response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66692EAD-B9B0-42D6-BF4E-6C6D42AFBEA6}"/>
              </a:ext>
            </a:extLst>
          </p:cNvPr>
          <p:cNvSpPr/>
          <p:nvPr/>
        </p:nvSpPr>
        <p:spPr>
          <a:xfrm>
            <a:off x="6564084" y="3972767"/>
            <a:ext cx="1233717" cy="62660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Processing</a:t>
            </a:r>
          </a:p>
        </p:txBody>
      </p:sp>
      <p:sp>
        <p:nvSpPr>
          <p:cNvPr id="29" name="Cylinder 28">
            <a:extLst>
              <a:ext uri="{FF2B5EF4-FFF2-40B4-BE49-F238E27FC236}">
                <a16:creationId xmlns:a16="http://schemas.microsoft.com/office/drawing/2014/main" id="{FE37F60E-9881-4E8C-9BDD-5FFCA4FD5264}"/>
              </a:ext>
            </a:extLst>
          </p:cNvPr>
          <p:cNvSpPr/>
          <p:nvPr/>
        </p:nvSpPr>
        <p:spPr>
          <a:xfrm>
            <a:off x="7601856" y="4368368"/>
            <a:ext cx="645886" cy="626602"/>
          </a:xfrm>
          <a:prstGeom prst="can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processing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1FA1663-E99E-4300-A403-B95B19DAC658}"/>
              </a:ext>
            </a:extLst>
          </p:cNvPr>
          <p:cNvCxnSpPr>
            <a:cxnSpLocks/>
          </p:cNvCxnSpPr>
          <p:nvPr/>
        </p:nvCxnSpPr>
        <p:spPr>
          <a:xfrm>
            <a:off x="1335317" y="4230703"/>
            <a:ext cx="51961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EC0F9C8B-1697-42BA-99BC-144A1781A42B}"/>
              </a:ext>
            </a:extLst>
          </p:cNvPr>
          <p:cNvSpPr txBox="1"/>
          <p:nvPr/>
        </p:nvSpPr>
        <p:spPr>
          <a:xfrm>
            <a:off x="3125383" y="3969093"/>
            <a:ext cx="14974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optimal schedule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57D3C9C-3E2B-471A-B035-766BED219542}"/>
              </a:ext>
            </a:extLst>
          </p:cNvPr>
          <p:cNvCxnSpPr>
            <a:cxnSpLocks/>
          </p:cNvCxnSpPr>
          <p:nvPr/>
        </p:nvCxnSpPr>
        <p:spPr>
          <a:xfrm flipH="1">
            <a:off x="1335317" y="4364297"/>
            <a:ext cx="5196110" cy="0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8B9EAA10-58DC-4394-9BBF-77C5384B86A0}"/>
              </a:ext>
            </a:extLst>
          </p:cNvPr>
          <p:cNvSpPr txBox="1"/>
          <p:nvPr/>
        </p:nvSpPr>
        <p:spPr>
          <a:xfrm>
            <a:off x="3283814" y="4391427"/>
            <a:ext cx="7862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Response</a:t>
            </a:r>
          </a:p>
        </p:txBody>
      </p:sp>
    </p:spTree>
    <p:extLst>
      <p:ext uri="{BB962C8B-B14F-4D97-AF65-F5344CB8AC3E}">
        <p14:creationId xmlns:p14="http://schemas.microsoft.com/office/powerpoint/2010/main" val="33002931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3DC6B3D-C8F0-4323-ABAE-C2770429ACEC}"/>
              </a:ext>
            </a:extLst>
          </p:cNvPr>
          <p:cNvSpPr/>
          <p:nvPr/>
        </p:nvSpPr>
        <p:spPr>
          <a:xfrm>
            <a:off x="6531426" y="1103546"/>
            <a:ext cx="1233717" cy="62660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 service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9B50535-DE6E-461A-A181-8744AC370AAD}"/>
              </a:ext>
            </a:extLst>
          </p:cNvPr>
          <p:cNvSpPr/>
          <p:nvPr/>
        </p:nvSpPr>
        <p:spPr>
          <a:xfrm>
            <a:off x="6574966" y="2121415"/>
            <a:ext cx="1233717" cy="62660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Vehicle service</a:t>
            </a:r>
          </a:p>
        </p:txBody>
      </p:sp>
      <p:sp>
        <p:nvSpPr>
          <p:cNvPr id="4" name="Cylinder 3">
            <a:extLst>
              <a:ext uri="{FF2B5EF4-FFF2-40B4-BE49-F238E27FC236}">
                <a16:creationId xmlns:a16="http://schemas.microsoft.com/office/drawing/2014/main" id="{0B8B8E3F-56C9-4CD3-88AD-E41A5512A4FC}"/>
              </a:ext>
            </a:extLst>
          </p:cNvPr>
          <p:cNvSpPr/>
          <p:nvPr/>
        </p:nvSpPr>
        <p:spPr>
          <a:xfrm>
            <a:off x="7649026" y="1492118"/>
            <a:ext cx="645886" cy="533708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</p:txBody>
      </p:sp>
      <p:sp>
        <p:nvSpPr>
          <p:cNvPr id="5" name="Cylinder 4">
            <a:extLst>
              <a:ext uri="{FF2B5EF4-FFF2-40B4-BE49-F238E27FC236}">
                <a16:creationId xmlns:a16="http://schemas.microsoft.com/office/drawing/2014/main" id="{5BC095B4-6080-4125-B224-3D80D961121C}"/>
              </a:ext>
            </a:extLst>
          </p:cNvPr>
          <p:cNvSpPr/>
          <p:nvPr/>
        </p:nvSpPr>
        <p:spPr>
          <a:xfrm>
            <a:off x="7612738" y="2517016"/>
            <a:ext cx="645886" cy="600659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vehicle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F44BD5B-081B-4184-8923-D5EB71F16479}"/>
              </a:ext>
            </a:extLst>
          </p:cNvPr>
          <p:cNvSpPr/>
          <p:nvPr/>
        </p:nvSpPr>
        <p:spPr>
          <a:xfrm>
            <a:off x="235678" y="409796"/>
            <a:ext cx="1099639" cy="4323907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Create</a:t>
            </a:r>
          </a:p>
          <a:p>
            <a:pPr algn="ctr"/>
            <a:r>
              <a:rPr lang="en-US" dirty="0"/>
              <a:t>Transport</a:t>
            </a:r>
          </a:p>
          <a:p>
            <a:pPr algn="ctr"/>
            <a:r>
              <a:rPr lang="en-US" dirty="0"/>
              <a:t>Schedule</a:t>
            </a:r>
          </a:p>
          <a:p>
            <a:pPr algn="ctr"/>
            <a:r>
              <a:rPr lang="en-US" dirty="0"/>
              <a:t>Saga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879F121-FF36-4907-8D27-AB0C716AAD60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1335317" y="1416848"/>
            <a:ext cx="51961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8589087-481B-4D6F-BA0D-3585E854BE1C}"/>
              </a:ext>
            </a:extLst>
          </p:cNvPr>
          <p:cNvSpPr txBox="1"/>
          <p:nvPr/>
        </p:nvSpPr>
        <p:spPr>
          <a:xfrm>
            <a:off x="3075849" y="1140279"/>
            <a:ext cx="10050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order 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1CA23DB-3610-481D-8028-69D68C337BB4}"/>
              </a:ext>
            </a:extLst>
          </p:cNvPr>
          <p:cNvCxnSpPr>
            <a:cxnSpLocks/>
          </p:cNvCxnSpPr>
          <p:nvPr/>
        </p:nvCxnSpPr>
        <p:spPr>
          <a:xfrm flipH="1">
            <a:off x="1335317" y="1544521"/>
            <a:ext cx="51961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5284BD2-D9DD-450E-B512-9DA490FDF8E0}"/>
              </a:ext>
            </a:extLst>
          </p:cNvPr>
          <p:cNvSpPr txBox="1"/>
          <p:nvPr/>
        </p:nvSpPr>
        <p:spPr>
          <a:xfrm>
            <a:off x="3136265" y="1574441"/>
            <a:ext cx="11030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7A34EA2-BDE2-4144-B4E9-1FCCC1A56263}"/>
              </a:ext>
            </a:extLst>
          </p:cNvPr>
          <p:cNvCxnSpPr>
            <a:cxnSpLocks/>
          </p:cNvCxnSpPr>
          <p:nvPr/>
        </p:nvCxnSpPr>
        <p:spPr>
          <a:xfrm>
            <a:off x="1346199" y="2379351"/>
            <a:ext cx="51961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4DB157F-0F0E-4663-92F1-1088E34982D2}"/>
              </a:ext>
            </a:extLst>
          </p:cNvPr>
          <p:cNvSpPr txBox="1"/>
          <p:nvPr/>
        </p:nvSpPr>
        <p:spPr>
          <a:xfrm>
            <a:off x="3136265" y="2117741"/>
            <a:ext cx="15445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available trucks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71C91E2-3147-4786-98BC-A50DFCFFB38D}"/>
              </a:ext>
            </a:extLst>
          </p:cNvPr>
          <p:cNvCxnSpPr>
            <a:cxnSpLocks/>
          </p:cNvCxnSpPr>
          <p:nvPr/>
        </p:nvCxnSpPr>
        <p:spPr>
          <a:xfrm flipH="1">
            <a:off x="1346199" y="2512945"/>
            <a:ext cx="51961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5D50F94-9EA8-411D-8685-CB6258F2B10D}"/>
              </a:ext>
            </a:extLst>
          </p:cNvPr>
          <p:cNvSpPr txBox="1"/>
          <p:nvPr/>
        </p:nvSpPr>
        <p:spPr>
          <a:xfrm>
            <a:off x="3294696" y="2540075"/>
            <a:ext cx="7862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Response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66692EAD-B9B0-42D6-BF4E-6C6D42AFBEA6}"/>
              </a:ext>
            </a:extLst>
          </p:cNvPr>
          <p:cNvSpPr/>
          <p:nvPr/>
        </p:nvSpPr>
        <p:spPr>
          <a:xfrm>
            <a:off x="6574966" y="3209728"/>
            <a:ext cx="1233717" cy="62660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Processing</a:t>
            </a:r>
          </a:p>
        </p:txBody>
      </p:sp>
      <p:sp>
        <p:nvSpPr>
          <p:cNvPr id="29" name="Cylinder 28">
            <a:extLst>
              <a:ext uri="{FF2B5EF4-FFF2-40B4-BE49-F238E27FC236}">
                <a16:creationId xmlns:a16="http://schemas.microsoft.com/office/drawing/2014/main" id="{FE37F60E-9881-4E8C-9BDD-5FFCA4FD5264}"/>
              </a:ext>
            </a:extLst>
          </p:cNvPr>
          <p:cNvSpPr/>
          <p:nvPr/>
        </p:nvSpPr>
        <p:spPr>
          <a:xfrm>
            <a:off x="7612738" y="3605329"/>
            <a:ext cx="645886" cy="626602"/>
          </a:xfrm>
          <a:prstGeom prst="can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processing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1FA1663-E99E-4300-A403-B95B19DAC658}"/>
              </a:ext>
            </a:extLst>
          </p:cNvPr>
          <p:cNvCxnSpPr>
            <a:cxnSpLocks/>
          </p:cNvCxnSpPr>
          <p:nvPr/>
        </p:nvCxnSpPr>
        <p:spPr>
          <a:xfrm>
            <a:off x="1346199" y="3467664"/>
            <a:ext cx="51961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EC0F9C8B-1697-42BA-99BC-144A1781A42B}"/>
              </a:ext>
            </a:extLst>
          </p:cNvPr>
          <p:cNvSpPr txBox="1"/>
          <p:nvPr/>
        </p:nvSpPr>
        <p:spPr>
          <a:xfrm>
            <a:off x="3136265" y="3206054"/>
            <a:ext cx="14974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optimal schedule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57D3C9C-3E2B-471A-B035-766BED219542}"/>
              </a:ext>
            </a:extLst>
          </p:cNvPr>
          <p:cNvCxnSpPr>
            <a:cxnSpLocks/>
          </p:cNvCxnSpPr>
          <p:nvPr/>
        </p:nvCxnSpPr>
        <p:spPr>
          <a:xfrm flipH="1">
            <a:off x="1346199" y="3601258"/>
            <a:ext cx="5196110" cy="0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8B9EAA10-58DC-4394-9BBF-77C5384B86A0}"/>
              </a:ext>
            </a:extLst>
          </p:cNvPr>
          <p:cNvSpPr txBox="1"/>
          <p:nvPr/>
        </p:nvSpPr>
        <p:spPr>
          <a:xfrm>
            <a:off x="3294696" y="3628388"/>
            <a:ext cx="7862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Response</a:t>
            </a:r>
          </a:p>
        </p:txBody>
      </p:sp>
    </p:spTree>
    <p:extLst>
      <p:ext uri="{BB962C8B-B14F-4D97-AF65-F5344CB8AC3E}">
        <p14:creationId xmlns:p14="http://schemas.microsoft.com/office/powerpoint/2010/main" val="19344262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omputer User Icons - Download Free Vector Icons | Noun Project">
            <a:extLst>
              <a:ext uri="{FF2B5EF4-FFF2-40B4-BE49-F238E27FC236}">
                <a16:creationId xmlns:a16="http://schemas.microsoft.com/office/drawing/2014/main" id="{8D742260-03B5-41A1-8497-F7E94F84E1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233" y="2247406"/>
            <a:ext cx="491757" cy="491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ile, type, nginx Free Icon of vscode">
            <a:extLst>
              <a:ext uri="{FF2B5EF4-FFF2-40B4-BE49-F238E27FC236}">
                <a16:creationId xmlns:a16="http://schemas.microsoft.com/office/drawing/2014/main" id="{1229CFE3-13B3-4AC2-8F6A-56306070BA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4303" y="2309042"/>
            <a:ext cx="368484" cy="368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E1D8E27-D74E-4563-A58B-847AA9712C13}"/>
              </a:ext>
            </a:extLst>
          </p:cNvPr>
          <p:cNvCxnSpPr>
            <a:stCxn id="1026" idx="3"/>
            <a:endCxn id="1030" idx="1"/>
          </p:cNvCxnSpPr>
          <p:nvPr/>
        </p:nvCxnSpPr>
        <p:spPr>
          <a:xfrm flipV="1">
            <a:off x="1589990" y="2493284"/>
            <a:ext cx="8743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49099F6-EB8B-4A12-8373-B521DB867B56}"/>
              </a:ext>
            </a:extLst>
          </p:cNvPr>
          <p:cNvSpPr txBox="1"/>
          <p:nvPr/>
        </p:nvSpPr>
        <p:spPr>
          <a:xfrm>
            <a:off x="2179365" y="2664730"/>
            <a:ext cx="914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API gateway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913F9B7-F1A2-48ED-AFB9-A1123DB29EFD}"/>
              </a:ext>
            </a:extLst>
          </p:cNvPr>
          <p:cNvSpPr txBox="1"/>
          <p:nvPr/>
        </p:nvSpPr>
        <p:spPr>
          <a:xfrm>
            <a:off x="1645424" y="2247063"/>
            <a:ext cx="7301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1">
                    <a:lumMod val="75000"/>
                  </a:schemeClr>
                </a:solidFill>
              </a:rPr>
              <a:t>request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422B8A3F-C744-4F73-9A07-E5431ADFF363}"/>
              </a:ext>
            </a:extLst>
          </p:cNvPr>
          <p:cNvCxnSpPr>
            <a:cxnSpLocks/>
            <a:stCxn id="1030" idx="3"/>
            <a:endCxn id="74" idx="3"/>
          </p:cNvCxnSpPr>
          <p:nvPr/>
        </p:nvCxnSpPr>
        <p:spPr>
          <a:xfrm>
            <a:off x="2832787" y="2493284"/>
            <a:ext cx="898957" cy="26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35" name="Group 1034">
            <a:extLst>
              <a:ext uri="{FF2B5EF4-FFF2-40B4-BE49-F238E27FC236}">
                <a16:creationId xmlns:a16="http://schemas.microsoft.com/office/drawing/2014/main" id="{5828E8BA-6AD3-4CEA-9329-DE8C8FF25FF1}"/>
              </a:ext>
            </a:extLst>
          </p:cNvPr>
          <p:cNvGrpSpPr/>
          <p:nvPr/>
        </p:nvGrpSpPr>
        <p:grpSpPr>
          <a:xfrm>
            <a:off x="3731744" y="970332"/>
            <a:ext cx="3497188" cy="3098140"/>
            <a:chOff x="2723001" y="963075"/>
            <a:chExt cx="3497188" cy="3098140"/>
          </a:xfrm>
        </p:grpSpPr>
        <p:sp>
          <p:nvSpPr>
            <p:cNvPr id="74" name="Hexagon 73">
              <a:extLst>
                <a:ext uri="{FF2B5EF4-FFF2-40B4-BE49-F238E27FC236}">
                  <a16:creationId xmlns:a16="http://schemas.microsoft.com/office/drawing/2014/main" id="{38B96348-D111-4BAD-969A-909ED4413678}"/>
                </a:ext>
              </a:extLst>
            </p:cNvPr>
            <p:cNvSpPr/>
            <p:nvPr/>
          </p:nvSpPr>
          <p:spPr>
            <a:xfrm>
              <a:off x="2723001" y="963075"/>
              <a:ext cx="3497188" cy="3098140"/>
            </a:xfrm>
            <a:prstGeom prst="hexagon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Business logic</a:t>
              </a:r>
            </a:p>
          </p:txBody>
        </p:sp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89949350-DAC5-4DCB-999E-6B1DBC20840B}"/>
                </a:ext>
              </a:extLst>
            </p:cNvPr>
            <p:cNvSpPr/>
            <p:nvPr/>
          </p:nvSpPr>
          <p:spPr>
            <a:xfrm>
              <a:off x="4100520" y="3144164"/>
              <a:ext cx="795574" cy="497544"/>
            </a:xfrm>
            <a:prstGeom prst="roundRect">
              <a:avLst/>
            </a:prstGeom>
            <a:solidFill>
              <a:srgbClr val="331EB2"/>
            </a:solidFill>
            <a:ln>
              <a:solidFill>
                <a:srgbClr val="00206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Resource service</a:t>
              </a:r>
            </a:p>
          </p:txBody>
        </p:sp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713CE4D4-0FBC-434A-AC3C-833177546AC7}"/>
                </a:ext>
              </a:extLst>
            </p:cNvPr>
            <p:cNvSpPr/>
            <p:nvPr/>
          </p:nvSpPr>
          <p:spPr>
            <a:xfrm>
              <a:off x="4000007" y="1255131"/>
              <a:ext cx="892788" cy="497544"/>
            </a:xfrm>
            <a:prstGeom prst="round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Processing service</a:t>
              </a:r>
            </a:p>
          </p:txBody>
        </p:sp>
        <p:sp>
          <p:nvSpPr>
            <p:cNvPr id="1027" name="Hexagon 1026">
              <a:extLst>
                <a:ext uri="{FF2B5EF4-FFF2-40B4-BE49-F238E27FC236}">
                  <a16:creationId xmlns:a16="http://schemas.microsoft.com/office/drawing/2014/main" id="{EF21542E-9676-49EF-9753-7608E2D33338}"/>
                </a:ext>
              </a:extLst>
            </p:cNvPr>
            <p:cNvSpPr/>
            <p:nvPr/>
          </p:nvSpPr>
          <p:spPr>
            <a:xfrm>
              <a:off x="3667070" y="1752675"/>
              <a:ext cx="1621123" cy="1380767"/>
            </a:xfrm>
            <a:prstGeom prst="hexagon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Business logic</a:t>
              </a:r>
            </a:p>
          </p:txBody>
        </p: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3005A777-4FB4-4F7B-8336-38DC7A1DD965}"/>
                </a:ext>
              </a:extLst>
            </p:cNvPr>
            <p:cNvSpPr/>
            <p:nvPr/>
          </p:nvSpPr>
          <p:spPr>
            <a:xfrm>
              <a:off x="3242186" y="1772483"/>
              <a:ext cx="704793" cy="497544"/>
            </a:xfrm>
            <a:prstGeom prst="roundRect">
              <a:avLst/>
            </a:prstGeom>
            <a:solidFill>
              <a:srgbClr val="FF99CC"/>
            </a:solidFill>
            <a:ln>
              <a:solidFill>
                <a:srgbClr val="FF66FF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Order service</a:t>
              </a:r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9034D3AF-87E5-4190-A346-582560F10BB1}"/>
                </a:ext>
              </a:extLst>
            </p:cNvPr>
            <p:cNvSpPr/>
            <p:nvPr/>
          </p:nvSpPr>
          <p:spPr>
            <a:xfrm>
              <a:off x="5078622" y="1752675"/>
              <a:ext cx="704793" cy="497544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Saga service</a:t>
              </a:r>
            </a:p>
          </p:txBody>
        </p:sp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D93EB0E6-7A5D-4986-867B-1980F4FCF6ED}"/>
                </a:ext>
              </a:extLst>
            </p:cNvPr>
            <p:cNvSpPr/>
            <p:nvPr/>
          </p:nvSpPr>
          <p:spPr>
            <a:xfrm>
              <a:off x="3148838" y="2673741"/>
              <a:ext cx="795574" cy="497544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Customer service</a:t>
              </a:r>
            </a:p>
          </p:txBody>
        </p:sp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7DF88C87-05A8-4771-B5F2-A51EFFD47AEB}"/>
                </a:ext>
              </a:extLst>
            </p:cNvPr>
            <p:cNvSpPr/>
            <p:nvPr/>
          </p:nvSpPr>
          <p:spPr>
            <a:xfrm>
              <a:off x="5027626" y="2635898"/>
              <a:ext cx="892788" cy="497544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Transport service</a:t>
              </a:r>
            </a:p>
          </p:txBody>
        </p:sp>
        <p:sp>
          <p:nvSpPr>
            <p:cNvPr id="1034" name="Cylinder 1033">
              <a:extLst>
                <a:ext uri="{FF2B5EF4-FFF2-40B4-BE49-F238E27FC236}">
                  <a16:creationId xmlns:a16="http://schemas.microsoft.com/office/drawing/2014/main" id="{D15AAEE0-8781-47A9-B56D-90B02E8BC13B}"/>
                </a:ext>
              </a:extLst>
            </p:cNvPr>
            <p:cNvSpPr/>
            <p:nvPr/>
          </p:nvSpPr>
          <p:spPr>
            <a:xfrm>
              <a:off x="3122911" y="2071500"/>
              <a:ext cx="238549" cy="331941"/>
            </a:xfrm>
            <a:prstGeom prst="can">
              <a:avLst/>
            </a:prstGeom>
            <a:solidFill>
              <a:schemeClr val="bg1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Cylinder 75">
              <a:extLst>
                <a:ext uri="{FF2B5EF4-FFF2-40B4-BE49-F238E27FC236}">
                  <a16:creationId xmlns:a16="http://schemas.microsoft.com/office/drawing/2014/main" id="{B5E9354E-90D4-4126-9C4A-6C4F02F81BE5}"/>
                </a:ext>
              </a:extLst>
            </p:cNvPr>
            <p:cNvSpPr/>
            <p:nvPr/>
          </p:nvSpPr>
          <p:spPr>
            <a:xfrm>
              <a:off x="3060117" y="3053298"/>
              <a:ext cx="238549" cy="331941"/>
            </a:xfrm>
            <a:prstGeom prst="can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Cylinder 77">
              <a:extLst>
                <a:ext uri="{FF2B5EF4-FFF2-40B4-BE49-F238E27FC236}">
                  <a16:creationId xmlns:a16="http://schemas.microsoft.com/office/drawing/2014/main" id="{0DDE812C-828A-4E97-8D64-A4C4115FCCFC}"/>
                </a:ext>
              </a:extLst>
            </p:cNvPr>
            <p:cNvSpPr/>
            <p:nvPr/>
          </p:nvSpPr>
          <p:spPr>
            <a:xfrm>
              <a:off x="5791502" y="2967471"/>
              <a:ext cx="238549" cy="331941"/>
            </a:xfrm>
            <a:prstGeom prst="can">
              <a:avLst/>
            </a:prstGeom>
            <a:solidFill>
              <a:schemeClr val="bg1"/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Cylinder 78">
              <a:extLst>
                <a:ext uri="{FF2B5EF4-FFF2-40B4-BE49-F238E27FC236}">
                  <a16:creationId xmlns:a16="http://schemas.microsoft.com/office/drawing/2014/main" id="{FA226242-A667-423B-9379-1F49B31496B1}"/>
                </a:ext>
              </a:extLst>
            </p:cNvPr>
            <p:cNvSpPr/>
            <p:nvPr/>
          </p:nvSpPr>
          <p:spPr>
            <a:xfrm>
              <a:off x="5664140" y="2133479"/>
              <a:ext cx="238549" cy="331941"/>
            </a:xfrm>
            <a:prstGeom prst="can">
              <a:avLst/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Cylinder 79">
              <a:extLst>
                <a:ext uri="{FF2B5EF4-FFF2-40B4-BE49-F238E27FC236}">
                  <a16:creationId xmlns:a16="http://schemas.microsoft.com/office/drawing/2014/main" id="{A24C61E5-DFE3-4DE0-9D95-B3D78BFE7632}"/>
                </a:ext>
              </a:extLst>
            </p:cNvPr>
            <p:cNvSpPr/>
            <p:nvPr/>
          </p:nvSpPr>
          <p:spPr>
            <a:xfrm>
              <a:off x="4779342" y="3502859"/>
              <a:ext cx="238549" cy="331941"/>
            </a:xfrm>
            <a:prstGeom prst="can">
              <a:avLst/>
            </a:prstGeom>
            <a:solidFill>
              <a:schemeClr val="bg1"/>
            </a:solidFill>
            <a:ln>
              <a:solidFill>
                <a:srgbClr val="331E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8E78B325-90CB-45B8-9A97-D67A341677E8}"/>
              </a:ext>
            </a:extLst>
          </p:cNvPr>
          <p:cNvSpPr txBox="1"/>
          <p:nvPr/>
        </p:nvSpPr>
        <p:spPr>
          <a:xfrm>
            <a:off x="2909715" y="2226456"/>
            <a:ext cx="7301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1">
                    <a:lumMod val="75000"/>
                  </a:schemeClr>
                </a:solidFill>
              </a:rPr>
              <a:t>routing</a:t>
            </a:r>
          </a:p>
        </p:txBody>
      </p:sp>
      <p:sp>
        <p:nvSpPr>
          <p:cNvPr id="87" name="Cylinder 86">
            <a:extLst>
              <a:ext uri="{FF2B5EF4-FFF2-40B4-BE49-F238E27FC236}">
                <a16:creationId xmlns:a16="http://schemas.microsoft.com/office/drawing/2014/main" id="{606B22C9-53AE-4F7C-8CFF-808937132F95}"/>
              </a:ext>
            </a:extLst>
          </p:cNvPr>
          <p:cNvSpPr/>
          <p:nvPr/>
        </p:nvSpPr>
        <p:spPr>
          <a:xfrm>
            <a:off x="5797820" y="1058574"/>
            <a:ext cx="238549" cy="331941"/>
          </a:xfrm>
          <a:prstGeom prst="can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0" name="Oval 1039">
            <a:extLst>
              <a:ext uri="{FF2B5EF4-FFF2-40B4-BE49-F238E27FC236}">
                <a16:creationId xmlns:a16="http://schemas.microsoft.com/office/drawing/2014/main" id="{7F191AA1-9EED-4006-A4EB-75082875E4B0}"/>
              </a:ext>
            </a:extLst>
          </p:cNvPr>
          <p:cNvSpPr/>
          <p:nvPr/>
        </p:nvSpPr>
        <p:spPr>
          <a:xfrm>
            <a:off x="6205065" y="597777"/>
            <a:ext cx="1197221" cy="626767"/>
          </a:xfrm>
          <a:prstGeom prst="ellipse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Messaging services</a:t>
            </a: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BD49FB28-1F50-41A3-ABE5-1B7983609F80}"/>
              </a:ext>
            </a:extLst>
          </p:cNvPr>
          <p:cNvSpPr/>
          <p:nvPr/>
        </p:nvSpPr>
        <p:spPr>
          <a:xfrm>
            <a:off x="6205065" y="3694276"/>
            <a:ext cx="1197221" cy="626767"/>
          </a:xfrm>
          <a:prstGeom prst="ellipse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Logging services</a:t>
            </a:r>
          </a:p>
        </p:txBody>
      </p:sp>
    </p:spTree>
    <p:extLst>
      <p:ext uri="{BB962C8B-B14F-4D97-AF65-F5344CB8AC3E}">
        <p14:creationId xmlns:p14="http://schemas.microsoft.com/office/powerpoint/2010/main" val="209178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3B2A486-7BBD-4C7A-88A9-CB94C2A84663}"/>
              </a:ext>
            </a:extLst>
          </p:cNvPr>
          <p:cNvSpPr/>
          <p:nvPr/>
        </p:nvSpPr>
        <p:spPr>
          <a:xfrm>
            <a:off x="3238374" y="2158349"/>
            <a:ext cx="1800446" cy="82225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Transportation phase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3F2D419-16EA-4A1E-B635-6857F2566F23}"/>
              </a:ext>
            </a:extLst>
          </p:cNvPr>
          <p:cNvCxnSpPr>
            <a:endCxn id="2" idx="0"/>
          </p:cNvCxnSpPr>
          <p:nvPr/>
        </p:nvCxnSpPr>
        <p:spPr>
          <a:xfrm>
            <a:off x="4138597" y="1548749"/>
            <a:ext cx="0" cy="60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Flowchart: Data 3">
            <a:extLst>
              <a:ext uri="{FF2B5EF4-FFF2-40B4-BE49-F238E27FC236}">
                <a16:creationId xmlns:a16="http://schemas.microsoft.com/office/drawing/2014/main" id="{79E3974E-EE3D-4C03-94B7-4AF8F28B0AE1}"/>
              </a:ext>
            </a:extLst>
          </p:cNvPr>
          <p:cNvSpPr/>
          <p:nvPr/>
        </p:nvSpPr>
        <p:spPr>
          <a:xfrm>
            <a:off x="3674647" y="1117325"/>
            <a:ext cx="1094478" cy="405811"/>
          </a:xfrm>
          <a:prstGeom prst="flowChartInputOutput">
            <a:avLst/>
          </a:prstGeom>
          <a:solidFill>
            <a:schemeClr val="tx2">
              <a:lumMod val="50000"/>
            </a:schemeClr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Order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B75206-7724-41A6-98F2-F4A29033692F}"/>
              </a:ext>
            </a:extLst>
          </p:cNvPr>
          <p:cNvSpPr txBox="1"/>
          <p:nvPr/>
        </p:nvSpPr>
        <p:spPr>
          <a:xfrm>
            <a:off x="1480458" y="935509"/>
            <a:ext cx="219419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Weight</a:t>
            </a:r>
          </a:p>
          <a:p>
            <a:pPr algn="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Volume</a:t>
            </a:r>
          </a:p>
          <a:p>
            <a:pPr algn="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of goods</a:t>
            </a:r>
          </a:p>
          <a:p>
            <a:pPr algn="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 time</a:t>
            </a:r>
          </a:p>
          <a:p>
            <a:pPr algn="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Deadline</a:t>
            </a:r>
          </a:p>
          <a:p>
            <a:pPr algn="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time frame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74EBAFB-1C1A-4106-8744-F51D90B2D837}"/>
              </a:ext>
            </a:extLst>
          </p:cNvPr>
          <p:cNvCxnSpPr/>
          <p:nvPr/>
        </p:nvCxnSpPr>
        <p:spPr>
          <a:xfrm>
            <a:off x="4155137" y="2997875"/>
            <a:ext cx="0" cy="60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86DBB97-BBF5-43B1-8D57-B042878AEDFF}"/>
              </a:ext>
            </a:extLst>
          </p:cNvPr>
          <p:cNvSpPr txBox="1"/>
          <p:nvPr/>
        </p:nvSpPr>
        <p:spPr>
          <a:xfrm>
            <a:off x="2762146" y="3615515"/>
            <a:ext cx="272678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cost</a:t>
            </a:r>
          </a:p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time</a:t>
            </a:r>
          </a:p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Finishing time</a:t>
            </a:r>
          </a:p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Journey scheduled</a:t>
            </a:r>
          </a:p>
        </p:txBody>
      </p:sp>
      <p:sp>
        <p:nvSpPr>
          <p:cNvPr id="12" name="Cylinder 11">
            <a:extLst>
              <a:ext uri="{FF2B5EF4-FFF2-40B4-BE49-F238E27FC236}">
                <a16:creationId xmlns:a16="http://schemas.microsoft.com/office/drawing/2014/main" id="{1EEC7819-DBE6-440C-99AD-9EE894EB59CE}"/>
              </a:ext>
            </a:extLst>
          </p:cNvPr>
          <p:cNvSpPr/>
          <p:nvPr/>
        </p:nvSpPr>
        <p:spPr>
          <a:xfrm>
            <a:off x="5583446" y="1951517"/>
            <a:ext cx="1002999" cy="1240465"/>
          </a:xfrm>
          <a:prstGeom prst="can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Transpor-tation</a:t>
            </a:r>
            <a:r>
              <a:rPr lang="en-US" dirty="0">
                <a:solidFill>
                  <a:schemeClr val="bg1"/>
                </a:solidFill>
              </a:rPr>
              <a:t> team info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5297BF5-871D-4022-8689-006E274E1257}"/>
              </a:ext>
            </a:extLst>
          </p:cNvPr>
          <p:cNvCxnSpPr>
            <a:cxnSpLocks/>
            <a:stCxn id="12" idx="2"/>
            <a:endCxn id="2" idx="3"/>
          </p:cNvCxnSpPr>
          <p:nvPr/>
        </p:nvCxnSpPr>
        <p:spPr>
          <a:xfrm flipH="1" flipV="1">
            <a:off x="5038820" y="2569475"/>
            <a:ext cx="544626" cy="2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38F2C42F-F5A1-4976-83C3-7D8725DB93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5551" y="168639"/>
            <a:ext cx="1381318" cy="153373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E9AD706-C97B-469B-A727-9EA44D68DC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877" y="3191982"/>
            <a:ext cx="1714739" cy="1286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2688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EEC7AF15-BB02-4892-BE29-58835FEC378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34728877"/>
              </p:ext>
            </p:extLst>
          </p:nvPr>
        </p:nvGraphicFramePr>
        <p:xfrm>
          <a:off x="1524000" y="53975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618117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211E5826-9165-48A2-B4C7-9E0B5632263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73810594"/>
              </p:ext>
            </p:extLst>
          </p:nvPr>
        </p:nvGraphicFramePr>
        <p:xfrm>
          <a:off x="1524000" y="53975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302129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E08A6763-A8DD-49EC-9D17-5F0D1F0B0C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8491235"/>
              </p:ext>
            </p:extLst>
          </p:nvPr>
        </p:nvGraphicFramePr>
        <p:xfrm>
          <a:off x="743088" y="332842"/>
          <a:ext cx="2407253" cy="101276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95696">
                  <a:extLst>
                    <a:ext uri="{9D8B030D-6E8A-4147-A177-3AD203B41FA5}">
                      <a16:colId xmlns:a16="http://schemas.microsoft.com/office/drawing/2014/main" val="2344866673"/>
                    </a:ext>
                  </a:extLst>
                </a:gridCol>
                <a:gridCol w="1411557">
                  <a:extLst>
                    <a:ext uri="{9D8B030D-6E8A-4147-A177-3AD203B41FA5}">
                      <a16:colId xmlns:a16="http://schemas.microsoft.com/office/drawing/2014/main" val="1475521776"/>
                    </a:ext>
                  </a:extLst>
                </a:gridCol>
              </a:tblGrid>
              <a:tr h="300643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err="1"/>
                        <a:t>Đối</a:t>
                      </a:r>
                      <a:r>
                        <a:rPr lang="en-US" sz="1050" dirty="0"/>
                        <a:t> </a:t>
                      </a:r>
                      <a:r>
                        <a:rPr lang="en-US" sz="1050" dirty="0" err="1"/>
                        <a:t>tượng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err="1"/>
                        <a:t>Nhân</a:t>
                      </a:r>
                      <a:r>
                        <a:rPr lang="en-US" sz="1050" dirty="0"/>
                        <a:t> </a:t>
                      </a:r>
                      <a:r>
                        <a:rPr lang="en-US" sz="1050" dirty="0" err="1"/>
                        <a:t>viên</a:t>
                      </a:r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1492101"/>
                  </a:ext>
                </a:extLst>
              </a:tr>
              <a:tr h="300643"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err="1"/>
                        <a:t>Phân</a:t>
                      </a:r>
                      <a:r>
                        <a:rPr lang="en-US" sz="1050" dirty="0"/>
                        <a:t> </a:t>
                      </a:r>
                      <a:r>
                        <a:rPr lang="en-US" sz="1050" dirty="0" err="1"/>
                        <a:t>cố</a:t>
                      </a:r>
                      <a:r>
                        <a:rPr lang="en-US" sz="1050" dirty="0"/>
                        <a:t> </a:t>
                      </a:r>
                      <a:r>
                        <a:rPr lang="en-US" sz="1050" dirty="0" err="1"/>
                        <a:t>định</a:t>
                      </a:r>
                      <a:r>
                        <a:rPr lang="en-US" sz="1050" dirty="0"/>
                        <a:t> </a:t>
                      </a:r>
                      <a:r>
                        <a:rPr lang="en-US" sz="1050" dirty="0" err="1"/>
                        <a:t>hoạt</a:t>
                      </a:r>
                      <a:r>
                        <a:rPr lang="en-US" sz="1050" dirty="0"/>
                        <a:t> </a:t>
                      </a:r>
                      <a:r>
                        <a:rPr lang="en-US" sz="1050" dirty="0" err="1"/>
                        <a:t>động</a:t>
                      </a:r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26254"/>
                  </a:ext>
                </a:extLst>
              </a:tr>
              <a:tr h="300643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err="1"/>
                        <a:t>Mục</a:t>
                      </a:r>
                      <a:r>
                        <a:rPr lang="en-US" sz="1050" dirty="0"/>
                        <a:t> </a:t>
                      </a:r>
                      <a:r>
                        <a:rPr lang="en-US" sz="1050" dirty="0" err="1"/>
                        <a:t>tiêu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err="1"/>
                        <a:t>Tối</a:t>
                      </a:r>
                      <a:r>
                        <a:rPr lang="en-US" sz="1050" dirty="0"/>
                        <a:t> </a:t>
                      </a:r>
                      <a:r>
                        <a:rPr lang="en-US" sz="1050" dirty="0" err="1"/>
                        <a:t>ưu</a:t>
                      </a:r>
                      <a:r>
                        <a:rPr lang="en-US" sz="1050" dirty="0"/>
                        <a:t> chi </a:t>
                      </a:r>
                      <a:r>
                        <a:rPr lang="en-US" sz="1050" dirty="0" err="1"/>
                        <a:t>phí</a:t>
                      </a:r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1505796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004005E-F062-4FA5-955F-343D77959F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950301"/>
              </p:ext>
            </p:extLst>
          </p:nvPr>
        </p:nvGraphicFramePr>
        <p:xfrm>
          <a:off x="5434115" y="332842"/>
          <a:ext cx="2407252" cy="1123603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03626">
                  <a:extLst>
                    <a:ext uri="{9D8B030D-6E8A-4147-A177-3AD203B41FA5}">
                      <a16:colId xmlns:a16="http://schemas.microsoft.com/office/drawing/2014/main" val="2078129862"/>
                    </a:ext>
                  </a:extLst>
                </a:gridCol>
                <a:gridCol w="1203626">
                  <a:extLst>
                    <a:ext uri="{9D8B030D-6E8A-4147-A177-3AD203B41FA5}">
                      <a16:colId xmlns:a16="http://schemas.microsoft.com/office/drawing/2014/main" val="1475521776"/>
                    </a:ext>
                  </a:extLst>
                </a:gridCol>
              </a:tblGrid>
              <a:tr h="300643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err="1"/>
                        <a:t>Đối</a:t>
                      </a:r>
                      <a:r>
                        <a:rPr lang="en-US" sz="1050" dirty="0"/>
                        <a:t> </a:t>
                      </a:r>
                      <a:r>
                        <a:rPr lang="en-US" sz="1050" dirty="0" err="1"/>
                        <a:t>tượng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err="1"/>
                        <a:t>Nhân</a:t>
                      </a:r>
                      <a:r>
                        <a:rPr lang="en-US" sz="1050" dirty="0"/>
                        <a:t> </a:t>
                      </a:r>
                      <a:r>
                        <a:rPr lang="en-US" sz="1050" dirty="0" err="1"/>
                        <a:t>viên</a:t>
                      </a:r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1492101"/>
                  </a:ext>
                </a:extLst>
              </a:tr>
              <a:tr h="300643"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err="1"/>
                        <a:t>Phân</a:t>
                      </a:r>
                      <a:r>
                        <a:rPr lang="en-US" sz="1050" dirty="0"/>
                        <a:t> </a:t>
                      </a:r>
                      <a:r>
                        <a:rPr lang="en-US" sz="1050" dirty="0" err="1"/>
                        <a:t>linh</a:t>
                      </a:r>
                      <a:r>
                        <a:rPr lang="en-US" sz="1050" dirty="0"/>
                        <a:t> </a:t>
                      </a:r>
                      <a:r>
                        <a:rPr lang="en-US" sz="1050" dirty="0" err="1"/>
                        <a:t>hoạt</a:t>
                      </a:r>
                      <a:r>
                        <a:rPr lang="en-US" sz="1050" dirty="0"/>
                        <a:t> </a:t>
                      </a:r>
                      <a:r>
                        <a:rPr lang="en-US" sz="1050" dirty="0" err="1"/>
                        <a:t>hoạt</a:t>
                      </a:r>
                      <a:r>
                        <a:rPr lang="en-US" sz="1050" dirty="0"/>
                        <a:t> </a:t>
                      </a:r>
                      <a:r>
                        <a:rPr lang="en-US" sz="1050" dirty="0" err="1"/>
                        <a:t>động</a:t>
                      </a:r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26254"/>
                  </a:ext>
                </a:extLst>
              </a:tr>
              <a:tr h="300643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err="1"/>
                        <a:t>Mục</a:t>
                      </a:r>
                      <a:r>
                        <a:rPr lang="en-US" sz="1050" dirty="0"/>
                        <a:t> </a:t>
                      </a:r>
                      <a:r>
                        <a:rPr lang="en-US" sz="1050" dirty="0" err="1"/>
                        <a:t>tiêu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err="1"/>
                        <a:t>Tối</a:t>
                      </a:r>
                      <a:r>
                        <a:rPr lang="en-US" sz="1050" dirty="0"/>
                        <a:t> </a:t>
                      </a:r>
                      <a:r>
                        <a:rPr lang="en-US" sz="1050" dirty="0" err="1"/>
                        <a:t>ưu</a:t>
                      </a:r>
                      <a:r>
                        <a:rPr lang="en-US" sz="1050" dirty="0"/>
                        <a:t> chi </a:t>
                      </a:r>
                      <a:r>
                        <a:rPr lang="en-US" sz="1050" dirty="0" err="1"/>
                        <a:t>phí</a:t>
                      </a:r>
                      <a:r>
                        <a:rPr lang="en-US" sz="1050" dirty="0"/>
                        <a:t> + </a:t>
                      </a:r>
                      <a:r>
                        <a:rPr lang="en-US" sz="1050" dirty="0" err="1"/>
                        <a:t>thời</a:t>
                      </a:r>
                      <a:r>
                        <a:rPr lang="en-US" sz="1050" dirty="0"/>
                        <a:t> </a:t>
                      </a:r>
                      <a:r>
                        <a:rPr lang="en-US" sz="1050" dirty="0" err="1"/>
                        <a:t>gian</a:t>
                      </a:r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1505796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54AD8C78-1F9D-4F73-AC52-BDEDF0DF5A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8935838"/>
              </p:ext>
            </p:extLst>
          </p:nvPr>
        </p:nvGraphicFramePr>
        <p:xfrm>
          <a:off x="743088" y="1978269"/>
          <a:ext cx="2407253" cy="101276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95696">
                  <a:extLst>
                    <a:ext uri="{9D8B030D-6E8A-4147-A177-3AD203B41FA5}">
                      <a16:colId xmlns:a16="http://schemas.microsoft.com/office/drawing/2014/main" val="2344866673"/>
                    </a:ext>
                  </a:extLst>
                </a:gridCol>
                <a:gridCol w="1411557">
                  <a:extLst>
                    <a:ext uri="{9D8B030D-6E8A-4147-A177-3AD203B41FA5}">
                      <a16:colId xmlns:a16="http://schemas.microsoft.com/office/drawing/2014/main" val="1475521776"/>
                    </a:ext>
                  </a:extLst>
                </a:gridCol>
              </a:tblGrid>
              <a:tr h="300643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err="1"/>
                        <a:t>Đối</a:t>
                      </a:r>
                      <a:r>
                        <a:rPr lang="en-US" sz="1050" dirty="0"/>
                        <a:t> </a:t>
                      </a:r>
                      <a:r>
                        <a:rPr lang="en-US" sz="1050" dirty="0" err="1"/>
                        <a:t>tượng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Vehicle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1492101"/>
                  </a:ext>
                </a:extLst>
              </a:tr>
              <a:tr h="300643"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err="1"/>
                        <a:t>Chỉ</a:t>
                      </a:r>
                      <a:r>
                        <a:rPr lang="en-US" sz="1050" dirty="0"/>
                        <a:t> </a:t>
                      </a:r>
                      <a:r>
                        <a:rPr lang="en-US" sz="1050" dirty="0" err="1"/>
                        <a:t>chở</a:t>
                      </a:r>
                      <a:r>
                        <a:rPr lang="en-US" sz="1050" dirty="0"/>
                        <a:t> </a:t>
                      </a:r>
                      <a:r>
                        <a:rPr lang="en-US" sz="1050" dirty="0" err="1"/>
                        <a:t>một</a:t>
                      </a:r>
                      <a:r>
                        <a:rPr lang="en-US" sz="1050" dirty="0"/>
                        <a:t> </a:t>
                      </a:r>
                      <a:r>
                        <a:rPr lang="en-US" sz="1050" dirty="0" err="1"/>
                        <a:t>đơn</a:t>
                      </a:r>
                      <a:r>
                        <a:rPr lang="en-US" sz="1050" dirty="0"/>
                        <a:t> / </a:t>
                      </a:r>
                      <a:r>
                        <a:rPr lang="en-US" sz="1050" dirty="0" err="1"/>
                        <a:t>một</a:t>
                      </a:r>
                      <a:r>
                        <a:rPr lang="en-US" sz="1050" dirty="0"/>
                        <a:t> </a:t>
                      </a:r>
                      <a:r>
                        <a:rPr lang="en-US" sz="1050" dirty="0" err="1"/>
                        <a:t>chuyến</a:t>
                      </a:r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26254"/>
                  </a:ext>
                </a:extLst>
              </a:tr>
              <a:tr h="300643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err="1"/>
                        <a:t>Mục</a:t>
                      </a:r>
                      <a:r>
                        <a:rPr lang="en-US" sz="1050" dirty="0"/>
                        <a:t> </a:t>
                      </a:r>
                      <a:r>
                        <a:rPr lang="en-US" sz="1050" dirty="0" err="1"/>
                        <a:t>tiêu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err="1"/>
                        <a:t>Tối</a:t>
                      </a:r>
                      <a:r>
                        <a:rPr lang="en-US" sz="1050" dirty="0"/>
                        <a:t> </a:t>
                      </a:r>
                      <a:r>
                        <a:rPr lang="en-US" sz="1050" dirty="0" err="1"/>
                        <a:t>ưu</a:t>
                      </a:r>
                      <a:r>
                        <a:rPr lang="en-US" sz="1050" dirty="0"/>
                        <a:t> </a:t>
                      </a:r>
                      <a:r>
                        <a:rPr lang="en-US" sz="1050" dirty="0" err="1"/>
                        <a:t>thời</a:t>
                      </a:r>
                      <a:r>
                        <a:rPr lang="en-US" sz="1050" dirty="0"/>
                        <a:t> </a:t>
                      </a:r>
                      <a:r>
                        <a:rPr lang="en-US" sz="1050" dirty="0" err="1"/>
                        <a:t>gian</a:t>
                      </a:r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1505796"/>
                  </a:ext>
                </a:extLst>
              </a:tr>
            </a:tbl>
          </a:graphicData>
        </a:graphic>
      </p:graphicFrame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E0E86718-9C1C-4DE9-AC5D-F1DAA8E014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9629137"/>
              </p:ext>
            </p:extLst>
          </p:nvPr>
        </p:nvGraphicFramePr>
        <p:xfrm>
          <a:off x="5434115" y="1978269"/>
          <a:ext cx="2407253" cy="101276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95696">
                  <a:extLst>
                    <a:ext uri="{9D8B030D-6E8A-4147-A177-3AD203B41FA5}">
                      <a16:colId xmlns:a16="http://schemas.microsoft.com/office/drawing/2014/main" val="2344866673"/>
                    </a:ext>
                  </a:extLst>
                </a:gridCol>
                <a:gridCol w="1411557">
                  <a:extLst>
                    <a:ext uri="{9D8B030D-6E8A-4147-A177-3AD203B41FA5}">
                      <a16:colId xmlns:a16="http://schemas.microsoft.com/office/drawing/2014/main" val="1475521776"/>
                    </a:ext>
                  </a:extLst>
                </a:gridCol>
              </a:tblGrid>
              <a:tr h="300643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err="1"/>
                        <a:t>Đối</a:t>
                      </a:r>
                      <a:r>
                        <a:rPr lang="en-US" sz="1050" dirty="0"/>
                        <a:t> </a:t>
                      </a:r>
                      <a:r>
                        <a:rPr lang="en-US" sz="1050" dirty="0" err="1"/>
                        <a:t>tượng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Vehicle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1492101"/>
                  </a:ext>
                </a:extLst>
              </a:tr>
              <a:tr h="300643"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err="1"/>
                        <a:t>Gộp</a:t>
                      </a:r>
                      <a:r>
                        <a:rPr lang="en-US" sz="1050" dirty="0"/>
                        <a:t> </a:t>
                      </a:r>
                      <a:r>
                        <a:rPr lang="en-US" sz="1050" dirty="0" err="1"/>
                        <a:t>đơn</a:t>
                      </a:r>
                      <a:r>
                        <a:rPr lang="en-US" sz="1050" dirty="0"/>
                        <a:t> / </a:t>
                      </a:r>
                      <a:r>
                        <a:rPr lang="en-US" sz="1050" dirty="0" err="1"/>
                        <a:t>một</a:t>
                      </a:r>
                      <a:r>
                        <a:rPr lang="en-US" sz="1050" dirty="0"/>
                        <a:t> </a:t>
                      </a:r>
                      <a:r>
                        <a:rPr lang="en-US" sz="1050" dirty="0" err="1"/>
                        <a:t>chuyến</a:t>
                      </a:r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26254"/>
                  </a:ext>
                </a:extLst>
              </a:tr>
              <a:tr h="300643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err="1"/>
                        <a:t>Mục</a:t>
                      </a:r>
                      <a:r>
                        <a:rPr lang="en-US" sz="1050" dirty="0"/>
                        <a:t> </a:t>
                      </a:r>
                      <a:r>
                        <a:rPr lang="en-US" sz="1050" dirty="0" err="1"/>
                        <a:t>tiêu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err="1"/>
                        <a:t>Tối</a:t>
                      </a:r>
                      <a:r>
                        <a:rPr lang="en-US" sz="1050" dirty="0"/>
                        <a:t> </a:t>
                      </a:r>
                      <a:r>
                        <a:rPr lang="en-US" sz="1050" dirty="0" err="1"/>
                        <a:t>ưu</a:t>
                      </a:r>
                      <a:r>
                        <a:rPr lang="en-US" sz="1050" dirty="0"/>
                        <a:t> chi </a:t>
                      </a:r>
                      <a:r>
                        <a:rPr lang="en-US" sz="1050" dirty="0" err="1"/>
                        <a:t>phí</a:t>
                      </a:r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1505796"/>
                  </a:ext>
                </a:extLst>
              </a:tr>
            </a:tbl>
          </a:graphicData>
        </a:graphic>
      </p:graphicFrame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0809F19-6ADF-46DF-BF6B-17DEEA749F2C}"/>
              </a:ext>
            </a:extLst>
          </p:cNvPr>
          <p:cNvCxnSpPr>
            <a:cxnSpLocks/>
          </p:cNvCxnSpPr>
          <p:nvPr/>
        </p:nvCxnSpPr>
        <p:spPr>
          <a:xfrm>
            <a:off x="-46721" y="1661938"/>
            <a:ext cx="879025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3" name="Table 5">
            <a:extLst>
              <a:ext uri="{FF2B5EF4-FFF2-40B4-BE49-F238E27FC236}">
                <a16:creationId xmlns:a16="http://schemas.microsoft.com/office/drawing/2014/main" id="{19588A7E-E476-46A5-BEA6-04A43CB556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7066618"/>
              </p:ext>
            </p:extLst>
          </p:nvPr>
        </p:nvGraphicFramePr>
        <p:xfrm>
          <a:off x="80649" y="3885999"/>
          <a:ext cx="2575227" cy="8721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5174">
                  <a:extLst>
                    <a:ext uri="{9D8B030D-6E8A-4147-A177-3AD203B41FA5}">
                      <a16:colId xmlns:a16="http://schemas.microsoft.com/office/drawing/2014/main" val="2344866673"/>
                    </a:ext>
                  </a:extLst>
                </a:gridCol>
                <a:gridCol w="1510053">
                  <a:extLst>
                    <a:ext uri="{9D8B030D-6E8A-4147-A177-3AD203B41FA5}">
                      <a16:colId xmlns:a16="http://schemas.microsoft.com/office/drawing/2014/main" val="1475521776"/>
                    </a:ext>
                  </a:extLst>
                </a:gridCol>
              </a:tblGrid>
              <a:tr h="300643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err="1"/>
                        <a:t>Trường</a:t>
                      </a:r>
                      <a:r>
                        <a:rPr lang="en-US" sz="1050" dirty="0"/>
                        <a:t> </a:t>
                      </a:r>
                      <a:r>
                        <a:rPr lang="en-US" sz="1050" dirty="0" err="1"/>
                        <a:t>hợp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err="1"/>
                        <a:t>Điều</a:t>
                      </a:r>
                      <a:r>
                        <a:rPr lang="en-US" sz="1050" dirty="0"/>
                        <a:t> </a:t>
                      </a:r>
                      <a:r>
                        <a:rPr lang="en-US" sz="1050" dirty="0" err="1"/>
                        <a:t>kiện</a:t>
                      </a:r>
                      <a:r>
                        <a:rPr lang="en-US" sz="1050" dirty="0"/>
                        <a:t>/</a:t>
                      </a:r>
                      <a:r>
                        <a:rPr lang="en-US" sz="1050" dirty="0" err="1"/>
                        <a:t>Giả</a:t>
                      </a:r>
                      <a:r>
                        <a:rPr lang="en-US" sz="1050" dirty="0"/>
                        <a:t> </a:t>
                      </a:r>
                      <a:r>
                        <a:rPr lang="en-US" sz="1050" dirty="0" err="1"/>
                        <a:t>thuyết</a:t>
                      </a:r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1492101"/>
                  </a:ext>
                </a:extLst>
              </a:tr>
              <a:tr h="300643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err="1"/>
                        <a:t>Không</a:t>
                      </a:r>
                      <a:r>
                        <a:rPr lang="en-US" sz="1050" dirty="0"/>
                        <a:t> </a:t>
                      </a:r>
                      <a:r>
                        <a:rPr lang="en-US" sz="1050" dirty="0" err="1"/>
                        <a:t>lưu</a:t>
                      </a:r>
                      <a:r>
                        <a:rPr lang="en-US" sz="1050" dirty="0"/>
                        <a:t> </a:t>
                      </a:r>
                      <a:r>
                        <a:rPr lang="en-US" sz="1050" dirty="0" err="1"/>
                        <a:t>kho</a:t>
                      </a:r>
                      <a:r>
                        <a:rPr lang="en-US" sz="1050" dirty="0"/>
                        <a:t> + </a:t>
                      </a:r>
                      <a:r>
                        <a:rPr lang="en-US" sz="1050" dirty="0" err="1"/>
                        <a:t>tối</a:t>
                      </a:r>
                      <a:r>
                        <a:rPr lang="en-US" sz="1050" dirty="0"/>
                        <a:t> </a:t>
                      </a:r>
                      <a:r>
                        <a:rPr lang="en-US" sz="1050" dirty="0" err="1"/>
                        <a:t>ưu</a:t>
                      </a:r>
                      <a:r>
                        <a:rPr lang="en-US" sz="1050" dirty="0"/>
                        <a:t> </a:t>
                      </a:r>
                      <a:r>
                        <a:rPr lang="en-US" sz="1050" dirty="0" err="1"/>
                        <a:t>thời</a:t>
                      </a:r>
                      <a:r>
                        <a:rPr lang="en-US" sz="1050" dirty="0"/>
                        <a:t> </a:t>
                      </a:r>
                      <a:r>
                        <a:rPr lang="en-US" sz="1050" dirty="0" err="1"/>
                        <a:t>gian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err="1"/>
                        <a:t>Luôn</a:t>
                      </a:r>
                      <a:r>
                        <a:rPr lang="en-US" sz="1050" dirty="0"/>
                        <a:t> </a:t>
                      </a:r>
                      <a:r>
                        <a:rPr lang="en-US" sz="1050" dirty="0" err="1"/>
                        <a:t>luôn</a:t>
                      </a:r>
                      <a:r>
                        <a:rPr lang="en-US" sz="1050" dirty="0"/>
                        <a:t> </a:t>
                      </a:r>
                      <a:r>
                        <a:rPr lang="en-US" sz="1050" dirty="0" err="1"/>
                        <a:t>có</a:t>
                      </a:r>
                      <a:r>
                        <a:rPr lang="en-US" sz="1050" dirty="0"/>
                        <a:t> </a:t>
                      </a:r>
                      <a:r>
                        <a:rPr lang="en-US" sz="1050" dirty="0" err="1"/>
                        <a:t>xe</a:t>
                      </a:r>
                      <a:r>
                        <a:rPr lang="en-US" sz="1050" dirty="0"/>
                        <a:t> </a:t>
                      </a:r>
                      <a:r>
                        <a:rPr lang="en-US" sz="1050" dirty="0" err="1"/>
                        <a:t>sẵn</a:t>
                      </a:r>
                      <a:r>
                        <a:rPr lang="en-US" sz="1050" dirty="0"/>
                        <a:t> </a:t>
                      </a:r>
                      <a:r>
                        <a:rPr lang="en-US" sz="1050" dirty="0" err="1"/>
                        <a:t>sàng</a:t>
                      </a:r>
                      <a:r>
                        <a:rPr lang="en-US" sz="1050" dirty="0"/>
                        <a:t> </a:t>
                      </a:r>
                      <a:r>
                        <a:rPr lang="en-US" sz="1050" dirty="0" err="1"/>
                        <a:t>giao</a:t>
                      </a:r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26254"/>
                  </a:ext>
                </a:extLst>
              </a:tr>
            </a:tbl>
          </a:graphicData>
        </a:graphic>
      </p:graphicFrame>
      <p:graphicFrame>
        <p:nvGraphicFramePr>
          <p:cNvPr id="14" name="Table 5">
            <a:extLst>
              <a:ext uri="{FF2B5EF4-FFF2-40B4-BE49-F238E27FC236}">
                <a16:creationId xmlns:a16="http://schemas.microsoft.com/office/drawing/2014/main" id="{69411AFA-1B03-4B1D-99D2-1F7A206987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7793969"/>
              </p:ext>
            </p:extLst>
          </p:nvPr>
        </p:nvGraphicFramePr>
        <p:xfrm>
          <a:off x="2925084" y="3885999"/>
          <a:ext cx="2762107" cy="712123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42472">
                  <a:extLst>
                    <a:ext uri="{9D8B030D-6E8A-4147-A177-3AD203B41FA5}">
                      <a16:colId xmlns:a16="http://schemas.microsoft.com/office/drawing/2014/main" val="2344866673"/>
                    </a:ext>
                  </a:extLst>
                </a:gridCol>
                <a:gridCol w="1619635">
                  <a:extLst>
                    <a:ext uri="{9D8B030D-6E8A-4147-A177-3AD203B41FA5}">
                      <a16:colId xmlns:a16="http://schemas.microsoft.com/office/drawing/2014/main" val="1475521776"/>
                    </a:ext>
                  </a:extLst>
                </a:gridCol>
              </a:tblGrid>
              <a:tr h="300643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err="1"/>
                        <a:t>Trường</a:t>
                      </a:r>
                      <a:r>
                        <a:rPr lang="en-US" sz="1050" dirty="0"/>
                        <a:t> </a:t>
                      </a:r>
                      <a:r>
                        <a:rPr lang="en-US" sz="1050" dirty="0" err="1"/>
                        <a:t>hợp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err="1"/>
                        <a:t>Điều</a:t>
                      </a:r>
                      <a:r>
                        <a:rPr lang="en-US" sz="1050" dirty="0"/>
                        <a:t> </a:t>
                      </a:r>
                      <a:r>
                        <a:rPr lang="en-US" sz="1050" dirty="0" err="1"/>
                        <a:t>kiện</a:t>
                      </a:r>
                      <a:r>
                        <a:rPr lang="en-US" sz="1050" dirty="0"/>
                        <a:t>/</a:t>
                      </a:r>
                      <a:r>
                        <a:rPr lang="en-US" sz="1050" dirty="0" err="1"/>
                        <a:t>Giả</a:t>
                      </a:r>
                      <a:r>
                        <a:rPr lang="en-US" sz="1050" dirty="0"/>
                        <a:t> </a:t>
                      </a:r>
                      <a:r>
                        <a:rPr lang="en-US" sz="1050" dirty="0" err="1"/>
                        <a:t>thuyết</a:t>
                      </a:r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1492101"/>
                  </a:ext>
                </a:extLst>
              </a:tr>
              <a:tr h="300643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err="1"/>
                        <a:t>Có</a:t>
                      </a:r>
                      <a:r>
                        <a:rPr lang="en-US" sz="1050" dirty="0"/>
                        <a:t> </a:t>
                      </a:r>
                      <a:r>
                        <a:rPr lang="en-US" sz="1050" dirty="0" err="1"/>
                        <a:t>lưu</a:t>
                      </a:r>
                      <a:r>
                        <a:rPr lang="en-US" sz="1050" dirty="0"/>
                        <a:t> </a:t>
                      </a:r>
                      <a:r>
                        <a:rPr lang="en-US" sz="1050" dirty="0" err="1"/>
                        <a:t>kho</a:t>
                      </a:r>
                      <a:r>
                        <a:rPr lang="en-US" sz="1050" dirty="0"/>
                        <a:t> + </a:t>
                      </a:r>
                      <a:r>
                        <a:rPr lang="en-US" sz="1050" dirty="0" err="1"/>
                        <a:t>tối</a:t>
                      </a:r>
                      <a:r>
                        <a:rPr lang="en-US" sz="1050" dirty="0"/>
                        <a:t> </a:t>
                      </a:r>
                      <a:r>
                        <a:rPr lang="en-US" sz="1050" dirty="0" err="1"/>
                        <a:t>ưu</a:t>
                      </a:r>
                      <a:r>
                        <a:rPr lang="en-US" sz="1050" dirty="0"/>
                        <a:t> </a:t>
                      </a:r>
                      <a:r>
                        <a:rPr lang="en-US" sz="1050" dirty="0" err="1"/>
                        <a:t>thời</a:t>
                      </a:r>
                      <a:r>
                        <a:rPr lang="en-US" sz="1050" dirty="0"/>
                        <a:t> </a:t>
                      </a:r>
                      <a:r>
                        <a:rPr lang="en-US" sz="1050" dirty="0" err="1"/>
                        <a:t>gian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err="1"/>
                        <a:t>Không</a:t>
                      </a:r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26254"/>
                  </a:ext>
                </a:extLst>
              </a:tr>
            </a:tbl>
          </a:graphicData>
        </a:graphic>
      </p:graphicFrame>
      <p:graphicFrame>
        <p:nvGraphicFramePr>
          <p:cNvPr id="15" name="Table 5">
            <a:extLst>
              <a:ext uri="{FF2B5EF4-FFF2-40B4-BE49-F238E27FC236}">
                <a16:creationId xmlns:a16="http://schemas.microsoft.com/office/drawing/2014/main" id="{DF2CF34B-EF4F-4536-B967-F8B3EF0714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0835851"/>
              </p:ext>
            </p:extLst>
          </p:nvPr>
        </p:nvGraphicFramePr>
        <p:xfrm>
          <a:off x="6037049" y="3895277"/>
          <a:ext cx="2900044" cy="71212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82349">
                  <a:extLst>
                    <a:ext uri="{9D8B030D-6E8A-4147-A177-3AD203B41FA5}">
                      <a16:colId xmlns:a16="http://schemas.microsoft.com/office/drawing/2014/main" val="2344866673"/>
                    </a:ext>
                  </a:extLst>
                </a:gridCol>
                <a:gridCol w="1517695">
                  <a:extLst>
                    <a:ext uri="{9D8B030D-6E8A-4147-A177-3AD203B41FA5}">
                      <a16:colId xmlns:a16="http://schemas.microsoft.com/office/drawing/2014/main" val="1475521776"/>
                    </a:ext>
                  </a:extLst>
                </a:gridCol>
              </a:tblGrid>
              <a:tr h="300643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err="1"/>
                        <a:t>Trường</a:t>
                      </a:r>
                      <a:r>
                        <a:rPr lang="en-US" sz="1050" dirty="0"/>
                        <a:t> </a:t>
                      </a:r>
                      <a:r>
                        <a:rPr lang="en-US" sz="1050" dirty="0" err="1"/>
                        <a:t>hợp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err="1"/>
                        <a:t>Điều</a:t>
                      </a:r>
                      <a:r>
                        <a:rPr lang="en-US" sz="1050" dirty="0"/>
                        <a:t> </a:t>
                      </a:r>
                      <a:r>
                        <a:rPr lang="en-US" sz="1050" dirty="0" err="1"/>
                        <a:t>kiện</a:t>
                      </a:r>
                      <a:r>
                        <a:rPr lang="en-US" sz="1050" dirty="0"/>
                        <a:t>/</a:t>
                      </a:r>
                      <a:r>
                        <a:rPr lang="en-US" sz="1050" dirty="0" err="1"/>
                        <a:t>Giả</a:t>
                      </a:r>
                      <a:r>
                        <a:rPr lang="en-US" sz="1050" dirty="0"/>
                        <a:t> </a:t>
                      </a:r>
                      <a:r>
                        <a:rPr lang="en-US" sz="1050" dirty="0" err="1"/>
                        <a:t>thuyết</a:t>
                      </a:r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1492101"/>
                  </a:ext>
                </a:extLst>
              </a:tr>
              <a:tr h="300643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err="1"/>
                        <a:t>Có</a:t>
                      </a:r>
                      <a:r>
                        <a:rPr lang="en-US" sz="1050" dirty="0"/>
                        <a:t> </a:t>
                      </a:r>
                      <a:r>
                        <a:rPr lang="en-US" sz="1050" dirty="0" err="1"/>
                        <a:t>lưu</a:t>
                      </a:r>
                      <a:r>
                        <a:rPr lang="en-US" sz="1050" dirty="0"/>
                        <a:t> </a:t>
                      </a:r>
                      <a:r>
                        <a:rPr lang="en-US" sz="1050" dirty="0" err="1"/>
                        <a:t>kho</a:t>
                      </a:r>
                      <a:r>
                        <a:rPr lang="en-US" sz="1050" dirty="0"/>
                        <a:t> + </a:t>
                      </a:r>
                      <a:r>
                        <a:rPr lang="en-US" sz="1050" dirty="0" err="1"/>
                        <a:t>tối</a:t>
                      </a:r>
                      <a:r>
                        <a:rPr lang="en-US" sz="1050" dirty="0"/>
                        <a:t> </a:t>
                      </a:r>
                      <a:r>
                        <a:rPr lang="en-US" sz="1050" dirty="0" err="1"/>
                        <a:t>ưu</a:t>
                      </a:r>
                      <a:r>
                        <a:rPr lang="en-US" sz="1050" dirty="0"/>
                        <a:t> chi </a:t>
                      </a:r>
                      <a:r>
                        <a:rPr lang="en-US" sz="1050" dirty="0" err="1"/>
                        <a:t>phí</a:t>
                      </a:r>
                      <a:r>
                        <a:rPr lang="en-US" sz="1050" dirty="0"/>
                        <a:t> </a:t>
                      </a:r>
                      <a:r>
                        <a:rPr lang="en-US" sz="1050" dirty="0" err="1"/>
                        <a:t>và</a:t>
                      </a:r>
                      <a:r>
                        <a:rPr lang="en-US" sz="1050" dirty="0"/>
                        <a:t> </a:t>
                      </a:r>
                      <a:r>
                        <a:rPr lang="en-US" sz="1050" dirty="0" err="1"/>
                        <a:t>thời</a:t>
                      </a:r>
                      <a:r>
                        <a:rPr lang="en-US" sz="1050" dirty="0"/>
                        <a:t> </a:t>
                      </a:r>
                      <a:r>
                        <a:rPr lang="en-US" sz="1050" dirty="0" err="1"/>
                        <a:t>gian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err="1"/>
                        <a:t>Không</a:t>
                      </a:r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26254"/>
                  </a:ext>
                </a:extLst>
              </a:tr>
            </a:tbl>
          </a:graphicData>
        </a:graphic>
      </p:graphicFrame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0B21D24-AF8B-419E-90C6-271C501E31A8}"/>
              </a:ext>
            </a:extLst>
          </p:cNvPr>
          <p:cNvCxnSpPr>
            <a:cxnSpLocks/>
          </p:cNvCxnSpPr>
          <p:nvPr/>
        </p:nvCxnSpPr>
        <p:spPr>
          <a:xfrm>
            <a:off x="1368263" y="1345608"/>
            <a:ext cx="0" cy="63266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41A73D9-F952-4E83-8912-997E4CC1C3B3}"/>
              </a:ext>
            </a:extLst>
          </p:cNvPr>
          <p:cNvCxnSpPr>
            <a:cxnSpLocks/>
          </p:cNvCxnSpPr>
          <p:nvPr/>
        </p:nvCxnSpPr>
        <p:spPr>
          <a:xfrm>
            <a:off x="1720897" y="2991035"/>
            <a:ext cx="0" cy="90424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42DD5F1-1D98-4134-8113-4CBB50F0FB01}"/>
              </a:ext>
            </a:extLst>
          </p:cNvPr>
          <p:cNvCxnSpPr/>
          <p:nvPr/>
        </p:nvCxnSpPr>
        <p:spPr>
          <a:xfrm>
            <a:off x="2583013" y="1345608"/>
            <a:ext cx="2851102" cy="63266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24C0E68-ADBE-45B8-8BA0-D1B92659B110}"/>
              </a:ext>
            </a:extLst>
          </p:cNvPr>
          <p:cNvCxnSpPr>
            <a:cxnSpLocks/>
            <a:endCxn id="14" idx="0"/>
          </p:cNvCxnSpPr>
          <p:nvPr/>
        </p:nvCxnSpPr>
        <p:spPr>
          <a:xfrm flipH="1">
            <a:off x="4306137" y="2991035"/>
            <a:ext cx="1546242" cy="89496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286EF3B-ABF5-4777-B26D-A8CA50E5A67F}"/>
              </a:ext>
            </a:extLst>
          </p:cNvPr>
          <p:cNvCxnSpPr>
            <a:cxnSpLocks/>
          </p:cNvCxnSpPr>
          <p:nvPr/>
        </p:nvCxnSpPr>
        <p:spPr>
          <a:xfrm>
            <a:off x="7341897" y="1456445"/>
            <a:ext cx="0" cy="54077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08583F2-24D4-46A4-8E4A-E1D2892EBA53}"/>
              </a:ext>
            </a:extLst>
          </p:cNvPr>
          <p:cNvCxnSpPr>
            <a:cxnSpLocks/>
          </p:cNvCxnSpPr>
          <p:nvPr/>
        </p:nvCxnSpPr>
        <p:spPr>
          <a:xfrm>
            <a:off x="7327435" y="2991035"/>
            <a:ext cx="0" cy="90424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72D19F6-7722-4989-8242-963F29AD23FB}"/>
              </a:ext>
            </a:extLst>
          </p:cNvPr>
          <p:cNvCxnSpPr>
            <a:cxnSpLocks/>
          </p:cNvCxnSpPr>
          <p:nvPr/>
        </p:nvCxnSpPr>
        <p:spPr>
          <a:xfrm flipH="1">
            <a:off x="2783248" y="1266146"/>
            <a:ext cx="2650867" cy="712123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FA8160DC-5AE3-42F7-8A60-F73325047512}"/>
              </a:ext>
            </a:extLst>
          </p:cNvPr>
          <p:cNvSpPr txBox="1"/>
          <p:nvPr/>
        </p:nvSpPr>
        <p:spPr>
          <a:xfrm>
            <a:off x="0" y="1400328"/>
            <a:ext cx="11079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Inventory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8B5495C-8D05-4DF3-8D07-B8C16CB84F43}"/>
              </a:ext>
            </a:extLst>
          </p:cNvPr>
          <p:cNvSpPr txBox="1"/>
          <p:nvPr/>
        </p:nvSpPr>
        <p:spPr>
          <a:xfrm>
            <a:off x="-18911" y="1702817"/>
            <a:ext cx="11079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Distributor</a:t>
            </a:r>
          </a:p>
        </p:txBody>
      </p:sp>
    </p:spTree>
    <p:extLst>
      <p:ext uri="{BB962C8B-B14F-4D97-AF65-F5344CB8AC3E}">
        <p14:creationId xmlns:p14="http://schemas.microsoft.com/office/powerpoint/2010/main" val="25373774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E08A6763-A8DD-49EC-9D17-5F0D1F0B0C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1549114"/>
              </p:ext>
            </p:extLst>
          </p:nvPr>
        </p:nvGraphicFramePr>
        <p:xfrm>
          <a:off x="675231" y="332144"/>
          <a:ext cx="2594138" cy="101276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58781">
                  <a:extLst>
                    <a:ext uri="{9D8B030D-6E8A-4147-A177-3AD203B41FA5}">
                      <a16:colId xmlns:a16="http://schemas.microsoft.com/office/drawing/2014/main" val="2344866673"/>
                    </a:ext>
                  </a:extLst>
                </a:gridCol>
                <a:gridCol w="1735357">
                  <a:extLst>
                    <a:ext uri="{9D8B030D-6E8A-4147-A177-3AD203B41FA5}">
                      <a16:colId xmlns:a16="http://schemas.microsoft.com/office/drawing/2014/main" val="1475521776"/>
                    </a:ext>
                  </a:extLst>
                </a:gridCol>
              </a:tblGrid>
              <a:tr h="300643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Subject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Employee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1492101"/>
                  </a:ext>
                </a:extLst>
              </a:tr>
              <a:tr h="300643"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Fixed task assignment for employees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26254"/>
                  </a:ext>
                </a:extLst>
              </a:tr>
              <a:tr h="300643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Objective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Optimize inventory cost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1505796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004005E-F062-4FA5-955F-343D77959F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7216664"/>
              </p:ext>
            </p:extLst>
          </p:nvPr>
        </p:nvGraphicFramePr>
        <p:xfrm>
          <a:off x="5326768" y="326845"/>
          <a:ext cx="2993491" cy="101276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56704">
                  <a:extLst>
                    <a:ext uri="{9D8B030D-6E8A-4147-A177-3AD203B41FA5}">
                      <a16:colId xmlns:a16="http://schemas.microsoft.com/office/drawing/2014/main" val="2078129862"/>
                    </a:ext>
                  </a:extLst>
                </a:gridCol>
                <a:gridCol w="2136787">
                  <a:extLst>
                    <a:ext uri="{9D8B030D-6E8A-4147-A177-3AD203B41FA5}">
                      <a16:colId xmlns:a16="http://schemas.microsoft.com/office/drawing/2014/main" val="1475521776"/>
                    </a:ext>
                  </a:extLst>
                </a:gridCol>
              </a:tblGrid>
              <a:tr h="300643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Subject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Employee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1492101"/>
                  </a:ext>
                </a:extLst>
              </a:tr>
              <a:tr h="300643"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Flexible task assignment for employees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26254"/>
                  </a:ext>
                </a:extLst>
              </a:tr>
              <a:tr h="300643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Objective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Optimize inventory cost and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1505796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54AD8C78-1F9D-4F73-AC52-BDEDF0DF5A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9111955"/>
              </p:ext>
            </p:extLst>
          </p:nvPr>
        </p:nvGraphicFramePr>
        <p:xfrm>
          <a:off x="675230" y="2005305"/>
          <a:ext cx="2762107" cy="90192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2344866673"/>
                    </a:ext>
                  </a:extLst>
                </a:gridCol>
                <a:gridCol w="1859648">
                  <a:extLst>
                    <a:ext uri="{9D8B030D-6E8A-4147-A177-3AD203B41FA5}">
                      <a16:colId xmlns:a16="http://schemas.microsoft.com/office/drawing/2014/main" val="1475521776"/>
                    </a:ext>
                  </a:extLst>
                </a:gridCol>
              </a:tblGrid>
              <a:tr h="300643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Subject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Vehicle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1492101"/>
                  </a:ext>
                </a:extLst>
              </a:tr>
              <a:tr h="300643"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One order per vehicle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26254"/>
                  </a:ext>
                </a:extLst>
              </a:tr>
              <a:tr h="300643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Objective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Optimize transportation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1505796"/>
                  </a:ext>
                </a:extLst>
              </a:tr>
            </a:tbl>
          </a:graphicData>
        </a:graphic>
      </p:graphicFrame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E0E86718-9C1C-4DE9-AC5D-F1DAA8E014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1489957"/>
              </p:ext>
            </p:extLst>
          </p:nvPr>
        </p:nvGraphicFramePr>
        <p:xfrm>
          <a:off x="5184379" y="1990253"/>
          <a:ext cx="3284391" cy="101276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54596">
                  <a:extLst>
                    <a:ext uri="{9D8B030D-6E8A-4147-A177-3AD203B41FA5}">
                      <a16:colId xmlns:a16="http://schemas.microsoft.com/office/drawing/2014/main" val="2344866673"/>
                    </a:ext>
                  </a:extLst>
                </a:gridCol>
                <a:gridCol w="2429795">
                  <a:extLst>
                    <a:ext uri="{9D8B030D-6E8A-4147-A177-3AD203B41FA5}">
                      <a16:colId xmlns:a16="http://schemas.microsoft.com/office/drawing/2014/main" val="1475521776"/>
                    </a:ext>
                  </a:extLst>
                </a:gridCol>
              </a:tblGrid>
              <a:tr h="300643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Subject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Vehicle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1492101"/>
                  </a:ext>
                </a:extLst>
              </a:tr>
              <a:tr h="300643"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One vehicle can handle multiple orders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26254"/>
                  </a:ext>
                </a:extLst>
              </a:tr>
              <a:tr h="300643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Objective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Optimize transportation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1505796"/>
                  </a:ext>
                </a:extLst>
              </a:tr>
            </a:tbl>
          </a:graphicData>
        </a:graphic>
      </p:graphicFrame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0809F19-6ADF-46DF-BF6B-17DEEA749F2C}"/>
              </a:ext>
            </a:extLst>
          </p:cNvPr>
          <p:cNvCxnSpPr>
            <a:cxnSpLocks/>
          </p:cNvCxnSpPr>
          <p:nvPr/>
        </p:nvCxnSpPr>
        <p:spPr>
          <a:xfrm>
            <a:off x="-46721" y="1661938"/>
            <a:ext cx="879025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3" name="Table 5">
            <a:extLst>
              <a:ext uri="{FF2B5EF4-FFF2-40B4-BE49-F238E27FC236}">
                <a16:creationId xmlns:a16="http://schemas.microsoft.com/office/drawing/2014/main" id="{19588A7E-E476-46A5-BEA6-04A43CB556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2363491"/>
              </p:ext>
            </p:extLst>
          </p:nvPr>
        </p:nvGraphicFramePr>
        <p:xfrm>
          <a:off x="80649" y="3885999"/>
          <a:ext cx="2575227" cy="982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5174">
                  <a:extLst>
                    <a:ext uri="{9D8B030D-6E8A-4147-A177-3AD203B41FA5}">
                      <a16:colId xmlns:a16="http://schemas.microsoft.com/office/drawing/2014/main" val="2344866673"/>
                    </a:ext>
                  </a:extLst>
                </a:gridCol>
                <a:gridCol w="1510053">
                  <a:extLst>
                    <a:ext uri="{9D8B030D-6E8A-4147-A177-3AD203B41FA5}">
                      <a16:colId xmlns:a16="http://schemas.microsoft.com/office/drawing/2014/main" val="1475521776"/>
                    </a:ext>
                  </a:extLst>
                </a:gridCol>
              </a:tblGrid>
              <a:tr h="300643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Scenario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Condition</a:t>
                      </a:r>
                    </a:p>
                    <a:p>
                      <a:pPr algn="ctr"/>
                      <a:r>
                        <a:rPr lang="en-US" sz="1050" dirty="0"/>
                        <a:t>/Assumption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1492101"/>
                  </a:ext>
                </a:extLst>
              </a:tr>
              <a:tr h="300643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No storage + optimize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Vehicles are always available for transportation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26254"/>
                  </a:ext>
                </a:extLst>
              </a:tr>
            </a:tbl>
          </a:graphicData>
        </a:graphic>
      </p:graphicFrame>
      <p:graphicFrame>
        <p:nvGraphicFramePr>
          <p:cNvPr id="14" name="Table 5">
            <a:extLst>
              <a:ext uri="{FF2B5EF4-FFF2-40B4-BE49-F238E27FC236}">
                <a16:creationId xmlns:a16="http://schemas.microsoft.com/office/drawing/2014/main" id="{69411AFA-1B03-4B1D-99D2-1F7A206987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1173922"/>
              </p:ext>
            </p:extLst>
          </p:nvPr>
        </p:nvGraphicFramePr>
        <p:xfrm>
          <a:off x="2925084" y="3885999"/>
          <a:ext cx="2762107" cy="8229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42472">
                  <a:extLst>
                    <a:ext uri="{9D8B030D-6E8A-4147-A177-3AD203B41FA5}">
                      <a16:colId xmlns:a16="http://schemas.microsoft.com/office/drawing/2014/main" val="2344866673"/>
                    </a:ext>
                  </a:extLst>
                </a:gridCol>
                <a:gridCol w="1619635">
                  <a:extLst>
                    <a:ext uri="{9D8B030D-6E8A-4147-A177-3AD203B41FA5}">
                      <a16:colId xmlns:a16="http://schemas.microsoft.com/office/drawing/2014/main" val="1475521776"/>
                    </a:ext>
                  </a:extLst>
                </a:gridCol>
              </a:tblGrid>
              <a:tr h="300643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Scenario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Condition</a:t>
                      </a:r>
                    </a:p>
                    <a:p>
                      <a:pPr algn="ctr"/>
                      <a:r>
                        <a:rPr lang="en-US" sz="1050" dirty="0"/>
                        <a:t>/Assumption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1492101"/>
                  </a:ext>
                </a:extLst>
              </a:tr>
              <a:tr h="300643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Storage + optimize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None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26254"/>
                  </a:ext>
                </a:extLst>
              </a:tr>
            </a:tbl>
          </a:graphicData>
        </a:graphic>
      </p:graphicFrame>
      <p:graphicFrame>
        <p:nvGraphicFramePr>
          <p:cNvPr id="15" name="Table 5">
            <a:extLst>
              <a:ext uri="{FF2B5EF4-FFF2-40B4-BE49-F238E27FC236}">
                <a16:creationId xmlns:a16="http://schemas.microsoft.com/office/drawing/2014/main" id="{DF2CF34B-EF4F-4536-B967-F8B3EF0714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6708052"/>
              </p:ext>
            </p:extLst>
          </p:nvPr>
        </p:nvGraphicFramePr>
        <p:xfrm>
          <a:off x="6060403" y="3895277"/>
          <a:ext cx="2876690" cy="8229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58995">
                  <a:extLst>
                    <a:ext uri="{9D8B030D-6E8A-4147-A177-3AD203B41FA5}">
                      <a16:colId xmlns:a16="http://schemas.microsoft.com/office/drawing/2014/main" val="2344866673"/>
                    </a:ext>
                  </a:extLst>
                </a:gridCol>
                <a:gridCol w="1517695">
                  <a:extLst>
                    <a:ext uri="{9D8B030D-6E8A-4147-A177-3AD203B41FA5}">
                      <a16:colId xmlns:a16="http://schemas.microsoft.com/office/drawing/2014/main" val="1475521776"/>
                    </a:ext>
                  </a:extLst>
                </a:gridCol>
              </a:tblGrid>
              <a:tr h="300643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Scenario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Condition</a:t>
                      </a:r>
                    </a:p>
                    <a:p>
                      <a:pPr algn="ctr"/>
                      <a:r>
                        <a:rPr lang="en-US" sz="1050" dirty="0"/>
                        <a:t>/Assumption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1492101"/>
                  </a:ext>
                </a:extLst>
              </a:tr>
              <a:tr h="300643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Storage + optimize time and 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None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26254"/>
                  </a:ext>
                </a:extLst>
              </a:tr>
            </a:tbl>
          </a:graphicData>
        </a:graphic>
      </p:graphicFrame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0B21D24-AF8B-419E-90C6-271C501E31A8}"/>
              </a:ext>
            </a:extLst>
          </p:cNvPr>
          <p:cNvCxnSpPr>
            <a:cxnSpLocks/>
          </p:cNvCxnSpPr>
          <p:nvPr/>
        </p:nvCxnSpPr>
        <p:spPr>
          <a:xfrm>
            <a:off x="1368263" y="1345608"/>
            <a:ext cx="0" cy="63266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41A73D9-F952-4E83-8912-997E4CC1C3B3}"/>
              </a:ext>
            </a:extLst>
          </p:cNvPr>
          <p:cNvCxnSpPr>
            <a:cxnSpLocks/>
          </p:cNvCxnSpPr>
          <p:nvPr/>
        </p:nvCxnSpPr>
        <p:spPr>
          <a:xfrm>
            <a:off x="1827688" y="2907234"/>
            <a:ext cx="0" cy="97876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42DD5F1-1D98-4134-8113-4CBB50F0FB01}"/>
              </a:ext>
            </a:extLst>
          </p:cNvPr>
          <p:cNvCxnSpPr/>
          <p:nvPr/>
        </p:nvCxnSpPr>
        <p:spPr>
          <a:xfrm>
            <a:off x="2583013" y="1345608"/>
            <a:ext cx="2851102" cy="63266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24C0E68-ADBE-45B8-8BA0-D1B92659B110}"/>
              </a:ext>
            </a:extLst>
          </p:cNvPr>
          <p:cNvCxnSpPr>
            <a:cxnSpLocks/>
            <a:endCxn id="14" idx="0"/>
          </p:cNvCxnSpPr>
          <p:nvPr/>
        </p:nvCxnSpPr>
        <p:spPr>
          <a:xfrm flipH="1">
            <a:off x="4306137" y="2991035"/>
            <a:ext cx="1546242" cy="89496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286EF3B-ABF5-4777-B26D-A8CA50E5A67F}"/>
              </a:ext>
            </a:extLst>
          </p:cNvPr>
          <p:cNvCxnSpPr>
            <a:cxnSpLocks/>
          </p:cNvCxnSpPr>
          <p:nvPr/>
        </p:nvCxnSpPr>
        <p:spPr>
          <a:xfrm>
            <a:off x="7341897" y="1344910"/>
            <a:ext cx="0" cy="65230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08583F2-24D4-46A4-8E4A-E1D2892EBA53}"/>
              </a:ext>
            </a:extLst>
          </p:cNvPr>
          <p:cNvCxnSpPr>
            <a:cxnSpLocks/>
          </p:cNvCxnSpPr>
          <p:nvPr/>
        </p:nvCxnSpPr>
        <p:spPr>
          <a:xfrm>
            <a:off x="7327435" y="2991035"/>
            <a:ext cx="0" cy="90424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72D19F6-7722-4989-8242-963F29AD23FB}"/>
              </a:ext>
            </a:extLst>
          </p:cNvPr>
          <p:cNvCxnSpPr>
            <a:cxnSpLocks/>
          </p:cNvCxnSpPr>
          <p:nvPr/>
        </p:nvCxnSpPr>
        <p:spPr>
          <a:xfrm flipH="1">
            <a:off x="2783249" y="1349781"/>
            <a:ext cx="2650866" cy="62848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FA8160DC-5AE3-42F7-8A60-F73325047512}"/>
              </a:ext>
            </a:extLst>
          </p:cNvPr>
          <p:cNvSpPr txBox="1"/>
          <p:nvPr/>
        </p:nvSpPr>
        <p:spPr>
          <a:xfrm>
            <a:off x="0" y="1400328"/>
            <a:ext cx="11079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Inventory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8B5495C-8D05-4DF3-8D07-B8C16CB84F43}"/>
              </a:ext>
            </a:extLst>
          </p:cNvPr>
          <p:cNvSpPr txBox="1"/>
          <p:nvPr/>
        </p:nvSpPr>
        <p:spPr>
          <a:xfrm>
            <a:off x="-18911" y="1702817"/>
            <a:ext cx="11079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Distributor</a:t>
            </a:r>
          </a:p>
        </p:txBody>
      </p:sp>
    </p:spTree>
    <p:extLst>
      <p:ext uri="{BB962C8B-B14F-4D97-AF65-F5344CB8AC3E}">
        <p14:creationId xmlns:p14="http://schemas.microsoft.com/office/powerpoint/2010/main" val="38981429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EBB93099-BAA2-4688-AD26-65DC7ACCF5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8018874"/>
              </p:ext>
            </p:extLst>
          </p:nvPr>
        </p:nvGraphicFramePr>
        <p:xfrm>
          <a:off x="116958" y="994493"/>
          <a:ext cx="8910083" cy="227311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17695">
                  <a:extLst>
                    <a:ext uri="{9D8B030D-6E8A-4147-A177-3AD203B41FA5}">
                      <a16:colId xmlns:a16="http://schemas.microsoft.com/office/drawing/2014/main" val="4089024653"/>
                    </a:ext>
                  </a:extLst>
                </a:gridCol>
                <a:gridCol w="887821">
                  <a:extLst>
                    <a:ext uri="{9D8B030D-6E8A-4147-A177-3AD203B41FA5}">
                      <a16:colId xmlns:a16="http://schemas.microsoft.com/office/drawing/2014/main" val="3174377014"/>
                    </a:ext>
                  </a:extLst>
                </a:gridCol>
                <a:gridCol w="779721">
                  <a:extLst>
                    <a:ext uri="{9D8B030D-6E8A-4147-A177-3AD203B41FA5}">
                      <a16:colId xmlns:a16="http://schemas.microsoft.com/office/drawing/2014/main" val="1856948574"/>
                    </a:ext>
                  </a:extLst>
                </a:gridCol>
                <a:gridCol w="602512">
                  <a:extLst>
                    <a:ext uri="{9D8B030D-6E8A-4147-A177-3AD203B41FA5}">
                      <a16:colId xmlns:a16="http://schemas.microsoft.com/office/drawing/2014/main" val="1997522333"/>
                    </a:ext>
                  </a:extLst>
                </a:gridCol>
                <a:gridCol w="793898">
                  <a:extLst>
                    <a:ext uri="{9D8B030D-6E8A-4147-A177-3AD203B41FA5}">
                      <a16:colId xmlns:a16="http://schemas.microsoft.com/office/drawing/2014/main" val="1866909329"/>
                    </a:ext>
                  </a:extLst>
                </a:gridCol>
                <a:gridCol w="517451">
                  <a:extLst>
                    <a:ext uri="{9D8B030D-6E8A-4147-A177-3AD203B41FA5}">
                      <a16:colId xmlns:a16="http://schemas.microsoft.com/office/drawing/2014/main" val="2284245390"/>
                    </a:ext>
                  </a:extLst>
                </a:gridCol>
                <a:gridCol w="630865">
                  <a:extLst>
                    <a:ext uri="{9D8B030D-6E8A-4147-A177-3AD203B41FA5}">
                      <a16:colId xmlns:a16="http://schemas.microsoft.com/office/drawing/2014/main" val="183557009"/>
                    </a:ext>
                  </a:extLst>
                </a:gridCol>
                <a:gridCol w="971107">
                  <a:extLst>
                    <a:ext uri="{9D8B030D-6E8A-4147-A177-3AD203B41FA5}">
                      <a16:colId xmlns:a16="http://schemas.microsoft.com/office/drawing/2014/main" val="2264748106"/>
                    </a:ext>
                  </a:extLst>
                </a:gridCol>
                <a:gridCol w="1127051">
                  <a:extLst>
                    <a:ext uri="{9D8B030D-6E8A-4147-A177-3AD203B41FA5}">
                      <a16:colId xmlns:a16="http://schemas.microsoft.com/office/drawing/2014/main" val="270813207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49993893"/>
                    </a:ext>
                  </a:extLst>
                </a:gridCol>
                <a:gridCol w="662762">
                  <a:extLst>
                    <a:ext uri="{9D8B030D-6E8A-4147-A177-3AD203B41FA5}">
                      <a16:colId xmlns:a16="http://schemas.microsoft.com/office/drawing/2014/main" val="3007986037"/>
                    </a:ext>
                  </a:extLst>
                </a:gridCol>
              </a:tblGrid>
              <a:tr h="375539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Order number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241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Customer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241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Customer ID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241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Level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241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Type of Goods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241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Color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241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Quantity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241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900" dirty="0"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Created at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241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Deadline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241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Address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241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latin typeface="Bahnschrift" panose="020B0502040204020203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24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409340"/>
                  </a:ext>
                </a:extLst>
              </a:tr>
              <a:tr h="375539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HD0962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err="1"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Hùng</a:t>
                      </a:r>
                      <a:r>
                        <a:rPr lang="en-US" sz="900" dirty="0"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dirty="0" err="1"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Mạnh</a:t>
                      </a:r>
                      <a:r>
                        <a:rPr lang="en-US" sz="900" dirty="0"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 7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HM319NVC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Normal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SH125i/150i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Grey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20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30/09/2021</a:t>
                      </a:r>
                    </a:p>
                    <a:p>
                      <a:pPr algn="ctr"/>
                      <a:r>
                        <a:rPr lang="en-US" sz="900" dirty="0"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10:09:22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latin typeface="Bahnschrift" panose="020B0502040204020203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319 </a:t>
                      </a:r>
                      <a:r>
                        <a:rPr lang="en-US" sz="900" dirty="0" err="1"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Nguyễn</a:t>
                      </a:r>
                      <a:r>
                        <a:rPr lang="en-US" sz="900" dirty="0"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dirty="0" err="1"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Văn</a:t>
                      </a:r>
                      <a:r>
                        <a:rPr lang="en-US" sz="900" dirty="0"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dirty="0" err="1"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Cừ</a:t>
                      </a:r>
                      <a:endParaRPr lang="en-US" sz="900" dirty="0">
                        <a:latin typeface="Bahnschrift" panose="020B0502040204020203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latin typeface="Bahnschrift" panose="020B0502040204020203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6963467"/>
                  </a:ext>
                </a:extLst>
              </a:tr>
              <a:tr h="375539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AB0204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err="1"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Kường</a:t>
                      </a:r>
                      <a:r>
                        <a:rPr lang="en-US" sz="900" dirty="0"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dirty="0" err="1"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Ngân</a:t>
                      </a:r>
                      <a:r>
                        <a:rPr lang="en-US" sz="900" dirty="0"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 1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KN018NBK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Normal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CBR150R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Black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3/10/2021</a:t>
                      </a:r>
                    </a:p>
                    <a:p>
                      <a:pPr algn="ctr"/>
                      <a:r>
                        <a:rPr lang="en-US" sz="900" dirty="0"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15:45:59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>
                        <a:latin typeface="Bahnschrift" panose="020B0502040204020203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18 </a:t>
                      </a:r>
                      <a:r>
                        <a:rPr lang="en-US" sz="900" dirty="0" err="1"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Nguyễn</a:t>
                      </a:r>
                      <a:r>
                        <a:rPr lang="en-US" sz="900" dirty="0"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dirty="0" err="1"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Bỉnh</a:t>
                      </a:r>
                      <a:r>
                        <a:rPr lang="en-US" sz="900" dirty="0"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dirty="0" err="1"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Khiêm</a:t>
                      </a:r>
                      <a:endParaRPr lang="en-US" sz="900" dirty="0">
                        <a:latin typeface="Bahnschrift" panose="020B0502040204020203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latin typeface="Bahnschrift" panose="020B0502040204020203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7297391"/>
                  </a:ext>
                </a:extLst>
              </a:tr>
              <a:tr h="395417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SH0021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err="1"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Hồng</a:t>
                      </a:r>
                      <a:r>
                        <a:rPr lang="en-US" sz="900" dirty="0"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dirty="0" err="1"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Hạnh</a:t>
                      </a:r>
                      <a:r>
                        <a:rPr lang="en-US" sz="900" dirty="0"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 2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HH007AC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Urgent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Gold Wing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White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7/10/2021</a:t>
                      </a:r>
                    </a:p>
                    <a:p>
                      <a:pPr algn="ctr"/>
                      <a:r>
                        <a:rPr lang="en-US" sz="900" dirty="0"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09:35:41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latin typeface="Bahnschrift" panose="020B0502040204020203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7 </a:t>
                      </a:r>
                      <a:r>
                        <a:rPr lang="en-US" sz="900" dirty="0" err="1"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Âu</a:t>
                      </a:r>
                      <a:r>
                        <a:rPr lang="en-US" sz="900" dirty="0"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dirty="0" err="1"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Cơ</a:t>
                      </a:r>
                      <a:endParaRPr lang="en-US" sz="900" dirty="0">
                        <a:latin typeface="Bahnschrift" panose="020B0502040204020203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latin typeface="Bahnschrift" panose="020B0502040204020203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5719911"/>
                  </a:ext>
                </a:extLst>
              </a:tr>
              <a:tr h="375539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CB0005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err="1"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Vitan</a:t>
                      </a:r>
                      <a:endParaRPr lang="en-US" sz="900" dirty="0">
                        <a:latin typeface="Bahnschrift" panose="020B0502040204020203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VT005NKT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Normal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Vision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Red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04/10/2021</a:t>
                      </a:r>
                    </a:p>
                    <a:p>
                      <a:pPr algn="ctr"/>
                      <a:r>
                        <a:rPr lang="en-US" sz="900" dirty="0"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16:11:01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latin typeface="Bahnschrift" panose="020B0502040204020203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5 </a:t>
                      </a:r>
                      <a:r>
                        <a:rPr lang="en-US" sz="900" dirty="0" err="1"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Nguyễn</a:t>
                      </a:r>
                      <a:r>
                        <a:rPr lang="en-US" sz="900" dirty="0"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dirty="0" err="1"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Khánh</a:t>
                      </a:r>
                      <a:r>
                        <a:rPr lang="en-US" sz="900" dirty="0"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dirty="0" err="1"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Toàn</a:t>
                      </a:r>
                      <a:endParaRPr lang="en-US" sz="900" dirty="0">
                        <a:latin typeface="Bahnschrift" panose="020B0502040204020203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latin typeface="Bahnschrift" panose="020B0502040204020203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6228491"/>
                  </a:ext>
                </a:extLst>
              </a:tr>
              <a:tr h="375539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VS0038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T&amp;H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TH0K1TC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Normal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Blade 110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Black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latin typeface="Bahnschrift" panose="020B0502040204020203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latin typeface="Bahnschrift" panose="020B0502040204020203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K1, </a:t>
                      </a:r>
                      <a:r>
                        <a:rPr lang="en-US" sz="900" dirty="0" err="1"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Thành</a:t>
                      </a:r>
                      <a:r>
                        <a:rPr lang="en-US" sz="900" dirty="0"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dirty="0" err="1"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Công</a:t>
                      </a:r>
                      <a:endParaRPr lang="en-US" sz="900" dirty="0">
                        <a:latin typeface="Bahnschrift" panose="020B0502040204020203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latin typeface="Bahnschrift" panose="020B0502040204020203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9318539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E120ED14-D9C4-40AC-B5B3-1300FAB51D41}"/>
              </a:ext>
            </a:extLst>
          </p:cNvPr>
          <p:cNvSpPr/>
          <p:nvPr/>
        </p:nvSpPr>
        <p:spPr>
          <a:xfrm>
            <a:off x="8591107" y="1477830"/>
            <a:ext cx="191386" cy="184297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DDB6F"/>
                </a:solidFill>
              </a:rPr>
              <a:t>x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F56E22-69B0-48A8-9C32-5BA13CCBE767}"/>
              </a:ext>
            </a:extLst>
          </p:cNvPr>
          <p:cNvSpPr/>
          <p:nvPr/>
        </p:nvSpPr>
        <p:spPr>
          <a:xfrm>
            <a:off x="8591107" y="1863219"/>
            <a:ext cx="191386" cy="184297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62E49E1-20A6-4FB7-8805-FF07B1562DEB}"/>
              </a:ext>
            </a:extLst>
          </p:cNvPr>
          <p:cNvSpPr/>
          <p:nvPr/>
        </p:nvSpPr>
        <p:spPr>
          <a:xfrm>
            <a:off x="8591107" y="2239767"/>
            <a:ext cx="191386" cy="184297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DDB6F"/>
                </a:solidFill>
              </a:rPr>
              <a:t>x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7EE5F79-CFE8-45E1-ABA9-B70D05AD9265}"/>
              </a:ext>
            </a:extLst>
          </p:cNvPr>
          <p:cNvSpPr/>
          <p:nvPr/>
        </p:nvSpPr>
        <p:spPr>
          <a:xfrm>
            <a:off x="8591107" y="2624269"/>
            <a:ext cx="191386" cy="184297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DDB6F"/>
                </a:solidFill>
              </a:rPr>
              <a:t>x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696EBF4-AB34-47AC-BA59-EF1BC278A65F}"/>
              </a:ext>
            </a:extLst>
          </p:cNvPr>
          <p:cNvSpPr/>
          <p:nvPr/>
        </p:nvSpPr>
        <p:spPr>
          <a:xfrm>
            <a:off x="8591107" y="3008771"/>
            <a:ext cx="191386" cy="184297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DB257A-A381-4B2F-9648-31EC0F19570C}"/>
              </a:ext>
            </a:extLst>
          </p:cNvPr>
          <p:cNvSpPr txBox="1"/>
          <p:nvPr/>
        </p:nvSpPr>
        <p:spPr>
          <a:xfrm>
            <a:off x="360912" y="3389808"/>
            <a:ext cx="20698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Bahnschrift" panose="020B0502040204020203" pitchFamily="34" charset="0"/>
              </a:rPr>
              <a:t>Number of chosen order: 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38A8F49-C9FB-4C8D-BE77-CB1166DEFEA5}"/>
              </a:ext>
            </a:extLst>
          </p:cNvPr>
          <p:cNvSpPr/>
          <p:nvPr/>
        </p:nvSpPr>
        <p:spPr>
          <a:xfrm>
            <a:off x="7066641" y="3506654"/>
            <a:ext cx="1417675" cy="320306"/>
          </a:xfrm>
          <a:prstGeom prst="roundRect">
            <a:avLst/>
          </a:prstGeom>
          <a:solidFill>
            <a:srgbClr val="0DDB6F"/>
          </a:solidFill>
          <a:ln>
            <a:solidFill>
              <a:srgbClr val="0DDB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Schedule (3)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E0ABD5D-627D-4BBD-9873-437781F76434}"/>
              </a:ext>
            </a:extLst>
          </p:cNvPr>
          <p:cNvSpPr txBox="1"/>
          <p:nvPr/>
        </p:nvSpPr>
        <p:spPr>
          <a:xfrm>
            <a:off x="2181446" y="3389809"/>
            <a:ext cx="3650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Bahnschrift" panose="020B0502040204020203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857820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393C9C7E-EF02-467E-BEE2-33FBA385F6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8996532"/>
              </p:ext>
            </p:extLst>
          </p:nvPr>
        </p:nvGraphicFramePr>
        <p:xfrm>
          <a:off x="184313" y="1495646"/>
          <a:ext cx="8608834" cy="2880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7276">
                  <a:extLst>
                    <a:ext uri="{9D8B030D-6E8A-4147-A177-3AD203B41FA5}">
                      <a16:colId xmlns:a16="http://schemas.microsoft.com/office/drawing/2014/main" val="2675145180"/>
                    </a:ext>
                  </a:extLst>
                </a:gridCol>
                <a:gridCol w="819062">
                  <a:extLst>
                    <a:ext uri="{9D8B030D-6E8A-4147-A177-3AD203B41FA5}">
                      <a16:colId xmlns:a16="http://schemas.microsoft.com/office/drawing/2014/main" val="764718901"/>
                    </a:ext>
                  </a:extLst>
                </a:gridCol>
                <a:gridCol w="819062">
                  <a:extLst>
                    <a:ext uri="{9D8B030D-6E8A-4147-A177-3AD203B41FA5}">
                      <a16:colId xmlns:a16="http://schemas.microsoft.com/office/drawing/2014/main" val="1401165186"/>
                    </a:ext>
                  </a:extLst>
                </a:gridCol>
                <a:gridCol w="819062">
                  <a:extLst>
                    <a:ext uri="{9D8B030D-6E8A-4147-A177-3AD203B41FA5}">
                      <a16:colId xmlns:a16="http://schemas.microsoft.com/office/drawing/2014/main" val="895858433"/>
                    </a:ext>
                  </a:extLst>
                </a:gridCol>
                <a:gridCol w="819062">
                  <a:extLst>
                    <a:ext uri="{9D8B030D-6E8A-4147-A177-3AD203B41FA5}">
                      <a16:colId xmlns:a16="http://schemas.microsoft.com/office/drawing/2014/main" val="2848422163"/>
                    </a:ext>
                  </a:extLst>
                </a:gridCol>
                <a:gridCol w="819062">
                  <a:extLst>
                    <a:ext uri="{9D8B030D-6E8A-4147-A177-3AD203B41FA5}">
                      <a16:colId xmlns:a16="http://schemas.microsoft.com/office/drawing/2014/main" val="335264692"/>
                    </a:ext>
                  </a:extLst>
                </a:gridCol>
                <a:gridCol w="819062">
                  <a:extLst>
                    <a:ext uri="{9D8B030D-6E8A-4147-A177-3AD203B41FA5}">
                      <a16:colId xmlns:a16="http://schemas.microsoft.com/office/drawing/2014/main" val="2462404215"/>
                    </a:ext>
                  </a:extLst>
                </a:gridCol>
                <a:gridCol w="819062">
                  <a:extLst>
                    <a:ext uri="{9D8B030D-6E8A-4147-A177-3AD203B41FA5}">
                      <a16:colId xmlns:a16="http://schemas.microsoft.com/office/drawing/2014/main" val="1463259238"/>
                    </a:ext>
                  </a:extLst>
                </a:gridCol>
                <a:gridCol w="819062">
                  <a:extLst>
                    <a:ext uri="{9D8B030D-6E8A-4147-A177-3AD203B41FA5}">
                      <a16:colId xmlns:a16="http://schemas.microsoft.com/office/drawing/2014/main" val="2250396822"/>
                    </a:ext>
                  </a:extLst>
                </a:gridCol>
                <a:gridCol w="819062">
                  <a:extLst>
                    <a:ext uri="{9D8B030D-6E8A-4147-A177-3AD203B41FA5}">
                      <a16:colId xmlns:a16="http://schemas.microsoft.com/office/drawing/2014/main" val="1854425112"/>
                    </a:ext>
                  </a:extLst>
                </a:gridCol>
              </a:tblGrid>
              <a:tr h="358836">
                <a:tc>
                  <a:txBody>
                    <a:bodyPr/>
                    <a:lstStyle/>
                    <a:p>
                      <a:r>
                        <a:rPr lang="en-US" sz="1050" b="0" dirty="0" err="1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Nguyễn</a:t>
                      </a:r>
                      <a:r>
                        <a:rPr lang="en-US" sz="1050" b="0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 </a:t>
                      </a:r>
                      <a:r>
                        <a:rPr lang="en-US" sz="1050" b="0" dirty="0" err="1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Thị</a:t>
                      </a:r>
                      <a:endParaRPr lang="en-US" sz="1050" b="0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  <a:p>
                      <a:r>
                        <a:rPr lang="en-US" sz="1050" b="0" dirty="0" err="1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Hồng</a:t>
                      </a:r>
                      <a:r>
                        <a:rPr lang="en-US" sz="1050" b="0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 Anh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8366479"/>
                  </a:ext>
                </a:extLst>
              </a:tr>
              <a:tr h="358836">
                <a:tc>
                  <a:txBody>
                    <a:bodyPr/>
                    <a:lstStyle/>
                    <a:p>
                      <a:r>
                        <a:rPr lang="en-US" sz="1050" dirty="0" err="1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Phạm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 Lê </a:t>
                      </a:r>
                    </a:p>
                    <a:p>
                      <a:r>
                        <a:rPr lang="en-US" sz="1050" dirty="0" err="1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Đức</a:t>
                      </a:r>
                      <a:endParaRPr lang="en-US" sz="1050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4308115"/>
                  </a:ext>
                </a:extLst>
              </a:tr>
              <a:tr h="358836">
                <a:tc>
                  <a:txBody>
                    <a:bodyPr/>
                    <a:lstStyle/>
                    <a:p>
                      <a:r>
                        <a:rPr lang="en-US" sz="1050" dirty="0" err="1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Nguyễn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 </a:t>
                      </a:r>
                      <a:r>
                        <a:rPr lang="en-US" sz="1050" dirty="0" err="1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Mạnh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 </a:t>
                      </a:r>
                      <a:r>
                        <a:rPr lang="en-US" sz="1050" dirty="0" err="1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Phúc</a:t>
                      </a:r>
                      <a:endParaRPr lang="en-US" sz="1050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813168"/>
                  </a:ext>
                </a:extLst>
              </a:tr>
              <a:tr h="358836">
                <a:tc>
                  <a:txBody>
                    <a:bodyPr/>
                    <a:lstStyle/>
                    <a:p>
                      <a:r>
                        <a:rPr lang="en-US" sz="1050" dirty="0" err="1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Nguyễn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 </a:t>
                      </a:r>
                      <a:r>
                        <a:rPr lang="en-US" sz="1050" dirty="0" err="1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Hồng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 </a:t>
                      </a:r>
                      <a:r>
                        <a:rPr lang="en-US" sz="1050" dirty="0" err="1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Ánh</a:t>
                      </a:r>
                      <a:endParaRPr lang="en-US" sz="1050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6976217"/>
                  </a:ext>
                </a:extLst>
              </a:tr>
              <a:tr h="358836">
                <a:tc>
                  <a:txBody>
                    <a:bodyPr/>
                    <a:lstStyle/>
                    <a:p>
                      <a:r>
                        <a:rPr lang="en-US" sz="1050" dirty="0" err="1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Nguyễn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 </a:t>
                      </a:r>
                      <a:r>
                        <a:rPr lang="en-US" sz="1050" dirty="0" err="1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Khánh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 Linh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697855"/>
                  </a:ext>
                </a:extLst>
              </a:tr>
              <a:tr h="358836">
                <a:tc>
                  <a:txBody>
                    <a:bodyPr/>
                    <a:lstStyle/>
                    <a:p>
                      <a:r>
                        <a:rPr lang="en-US" sz="1050" dirty="0" err="1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Nguyễn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 </a:t>
                      </a:r>
                      <a:r>
                        <a:rPr lang="en-US" sz="1050" dirty="0" err="1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Trí</a:t>
                      </a:r>
                      <a:endParaRPr lang="en-US" sz="1050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  <a:p>
                      <a:r>
                        <a:rPr lang="en-US" sz="1050" dirty="0" err="1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Hùng</a:t>
                      </a:r>
                      <a:endParaRPr lang="en-US" sz="1050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1521679"/>
                  </a:ext>
                </a:extLst>
              </a:tr>
              <a:tr h="358836">
                <a:tc>
                  <a:txBody>
                    <a:bodyPr/>
                    <a:lstStyle/>
                    <a:p>
                      <a:r>
                        <a:rPr lang="en-US" sz="1050" dirty="0" err="1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Trần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 Phi </a:t>
                      </a:r>
                    </a:p>
                    <a:p>
                      <a:r>
                        <a:rPr lang="en-US" sz="1050" dirty="0" err="1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Hùng</a:t>
                      </a:r>
                      <a:endParaRPr lang="en-US" sz="1050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7518870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501DDBBD-89F7-4073-85C5-C814204987AD}"/>
              </a:ext>
            </a:extLst>
          </p:cNvPr>
          <p:cNvSpPr txBox="1"/>
          <p:nvPr/>
        </p:nvSpPr>
        <p:spPr>
          <a:xfrm>
            <a:off x="1527565" y="1117010"/>
            <a:ext cx="6875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Bahnschrift" panose="020B0502040204020203" pitchFamily="34" charset="0"/>
              </a:rPr>
              <a:t>07/10/2021</a:t>
            </a:r>
          </a:p>
          <a:p>
            <a:pPr algn="ctr"/>
            <a:r>
              <a:rPr lang="en-US" sz="800" dirty="0">
                <a:latin typeface="Bahnschrift" panose="020B0502040204020203" pitchFamily="34" charset="0"/>
              </a:rPr>
              <a:t>8:00:00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91C90F-B21D-47B1-927C-2E646EAA98E4}"/>
              </a:ext>
            </a:extLst>
          </p:cNvPr>
          <p:cNvSpPr txBox="1"/>
          <p:nvPr/>
        </p:nvSpPr>
        <p:spPr>
          <a:xfrm>
            <a:off x="2342727" y="1117010"/>
            <a:ext cx="6875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Bahnschrift" panose="020B0502040204020203" pitchFamily="34" charset="0"/>
              </a:rPr>
              <a:t>07/10/2021</a:t>
            </a:r>
          </a:p>
          <a:p>
            <a:pPr algn="ctr"/>
            <a:r>
              <a:rPr lang="en-US" sz="800" dirty="0">
                <a:latin typeface="Bahnschrift" panose="020B0502040204020203" pitchFamily="34" charset="0"/>
              </a:rPr>
              <a:t>8:30:00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E0D14E-C340-493B-90C4-B989811EDFC6}"/>
              </a:ext>
            </a:extLst>
          </p:cNvPr>
          <p:cNvSpPr txBox="1"/>
          <p:nvPr/>
        </p:nvSpPr>
        <p:spPr>
          <a:xfrm>
            <a:off x="3172065" y="1117010"/>
            <a:ext cx="6875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Bahnschrift" panose="020B0502040204020203" pitchFamily="34" charset="0"/>
              </a:rPr>
              <a:t>07/10/2021</a:t>
            </a:r>
          </a:p>
          <a:p>
            <a:pPr algn="ctr"/>
            <a:r>
              <a:rPr lang="en-US" sz="800" dirty="0">
                <a:latin typeface="Bahnschrift" panose="020B0502040204020203" pitchFamily="34" charset="0"/>
              </a:rPr>
              <a:t>9:0:00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29A354-1C07-42B4-9F89-6B5C8A637449}"/>
              </a:ext>
            </a:extLst>
          </p:cNvPr>
          <p:cNvSpPr txBox="1"/>
          <p:nvPr/>
        </p:nvSpPr>
        <p:spPr>
          <a:xfrm>
            <a:off x="4001403" y="1117010"/>
            <a:ext cx="6875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Bahnschrift" panose="020B0502040204020203" pitchFamily="34" charset="0"/>
              </a:rPr>
              <a:t>07/10/2021</a:t>
            </a:r>
          </a:p>
          <a:p>
            <a:pPr algn="ctr"/>
            <a:r>
              <a:rPr lang="en-US" sz="800" dirty="0">
                <a:latin typeface="Bahnschrift" panose="020B0502040204020203" pitchFamily="34" charset="0"/>
              </a:rPr>
              <a:t>9:30:00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481A21-5443-4225-9314-E037DD1D8954}"/>
              </a:ext>
            </a:extLst>
          </p:cNvPr>
          <p:cNvSpPr txBox="1"/>
          <p:nvPr/>
        </p:nvSpPr>
        <p:spPr>
          <a:xfrm>
            <a:off x="4809473" y="1117010"/>
            <a:ext cx="6875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Bahnschrift" panose="020B0502040204020203" pitchFamily="34" charset="0"/>
              </a:rPr>
              <a:t>07/10/2021</a:t>
            </a:r>
          </a:p>
          <a:p>
            <a:pPr algn="ctr"/>
            <a:r>
              <a:rPr lang="en-US" sz="800" dirty="0">
                <a:latin typeface="Bahnschrift" panose="020B0502040204020203" pitchFamily="34" charset="0"/>
              </a:rPr>
              <a:t>10:00:00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3D7C64-E06B-4FE4-BF64-B971A6B09263}"/>
              </a:ext>
            </a:extLst>
          </p:cNvPr>
          <p:cNvSpPr txBox="1"/>
          <p:nvPr/>
        </p:nvSpPr>
        <p:spPr>
          <a:xfrm>
            <a:off x="5624635" y="1117010"/>
            <a:ext cx="6875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Bahnschrift" panose="020B0502040204020203" pitchFamily="34" charset="0"/>
              </a:rPr>
              <a:t>07/10/2021</a:t>
            </a:r>
          </a:p>
          <a:p>
            <a:pPr algn="ctr"/>
            <a:r>
              <a:rPr lang="en-US" sz="800" dirty="0">
                <a:latin typeface="Bahnschrift" panose="020B0502040204020203" pitchFamily="34" charset="0"/>
              </a:rPr>
              <a:t>10:30:00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759B680-7DC7-4B60-9B1B-AB26F70F48D1}"/>
              </a:ext>
            </a:extLst>
          </p:cNvPr>
          <p:cNvSpPr txBox="1"/>
          <p:nvPr/>
        </p:nvSpPr>
        <p:spPr>
          <a:xfrm>
            <a:off x="6453973" y="1117010"/>
            <a:ext cx="6875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Bahnschrift" panose="020B0502040204020203" pitchFamily="34" charset="0"/>
              </a:rPr>
              <a:t>07/10/2021</a:t>
            </a:r>
          </a:p>
          <a:p>
            <a:pPr algn="ctr"/>
            <a:r>
              <a:rPr lang="en-US" sz="800" dirty="0">
                <a:latin typeface="Bahnschrift" panose="020B0502040204020203" pitchFamily="34" charset="0"/>
              </a:rPr>
              <a:t>11:00:00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AF08A34-AE15-4D62-938F-2B59ACBBF74F}"/>
              </a:ext>
            </a:extLst>
          </p:cNvPr>
          <p:cNvSpPr txBox="1"/>
          <p:nvPr/>
        </p:nvSpPr>
        <p:spPr>
          <a:xfrm>
            <a:off x="7283311" y="1117010"/>
            <a:ext cx="6875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Bahnschrift" panose="020B0502040204020203" pitchFamily="34" charset="0"/>
              </a:rPr>
              <a:t>07/10/2021</a:t>
            </a:r>
          </a:p>
          <a:p>
            <a:pPr algn="ctr"/>
            <a:r>
              <a:rPr lang="en-US" sz="800" dirty="0">
                <a:latin typeface="Bahnschrift" panose="020B0502040204020203" pitchFamily="34" charset="0"/>
              </a:rPr>
              <a:t>11:30:00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C7055E-0E5F-457C-AF78-682995E66AA1}"/>
              </a:ext>
            </a:extLst>
          </p:cNvPr>
          <p:cNvSpPr txBox="1"/>
          <p:nvPr/>
        </p:nvSpPr>
        <p:spPr>
          <a:xfrm>
            <a:off x="8022589" y="1132671"/>
            <a:ext cx="6875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Bahnschrift" panose="020B0502040204020203" pitchFamily="34" charset="0"/>
              </a:rPr>
              <a:t>07/10/2021</a:t>
            </a:r>
          </a:p>
          <a:p>
            <a:pPr algn="ctr"/>
            <a:r>
              <a:rPr lang="en-US" sz="800" dirty="0">
                <a:latin typeface="Bahnschrift" panose="020B0502040204020203" pitchFamily="34" charset="0"/>
              </a:rPr>
              <a:t>12:00:00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C29D0EF-4BD7-4165-8B74-E9377817C0C4}"/>
              </a:ext>
            </a:extLst>
          </p:cNvPr>
          <p:cNvSpPr/>
          <p:nvPr/>
        </p:nvSpPr>
        <p:spPr>
          <a:xfrm>
            <a:off x="1438950" y="1495646"/>
            <a:ext cx="822251" cy="38986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Bahnschrift" panose="020B0502040204020203" pitchFamily="34" charset="0"/>
              </a:rPr>
              <a:t>Task #1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F276EF4-B369-475A-A973-C1F29E47FB1B}"/>
              </a:ext>
            </a:extLst>
          </p:cNvPr>
          <p:cNvSpPr/>
          <p:nvPr/>
        </p:nvSpPr>
        <p:spPr>
          <a:xfrm>
            <a:off x="2261201" y="2740895"/>
            <a:ext cx="822251" cy="38986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Bahnschrift" panose="020B0502040204020203" pitchFamily="34" charset="0"/>
              </a:rPr>
              <a:t>Task #2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47DF490-C184-4D0A-A8E8-033BC680B308}"/>
              </a:ext>
            </a:extLst>
          </p:cNvPr>
          <p:cNvSpPr/>
          <p:nvPr/>
        </p:nvSpPr>
        <p:spPr>
          <a:xfrm>
            <a:off x="3083452" y="1923340"/>
            <a:ext cx="822251" cy="38986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Bahnschrift" panose="020B0502040204020203" pitchFamily="34" charset="0"/>
              </a:rPr>
              <a:t>Task #3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ADE5F2C-EBC7-48A8-9C66-254187C73654}"/>
              </a:ext>
            </a:extLst>
          </p:cNvPr>
          <p:cNvSpPr/>
          <p:nvPr/>
        </p:nvSpPr>
        <p:spPr>
          <a:xfrm>
            <a:off x="4704922" y="1533479"/>
            <a:ext cx="822251" cy="38986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Bahnschrift" panose="020B0502040204020203" pitchFamily="34" charset="0"/>
              </a:rPr>
              <a:t>Task #5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4378B33-4E26-4A28-BFAB-D89943AAE72F}"/>
              </a:ext>
            </a:extLst>
          </p:cNvPr>
          <p:cNvSpPr/>
          <p:nvPr/>
        </p:nvSpPr>
        <p:spPr>
          <a:xfrm>
            <a:off x="5527173" y="1923339"/>
            <a:ext cx="822251" cy="38986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Bahnschrift" panose="020B0502040204020203" pitchFamily="34" charset="0"/>
              </a:rPr>
              <a:t>Task #6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8C16A0C-B56E-4658-90CC-980FA90E6138}"/>
              </a:ext>
            </a:extLst>
          </p:cNvPr>
          <p:cNvSpPr/>
          <p:nvPr/>
        </p:nvSpPr>
        <p:spPr>
          <a:xfrm>
            <a:off x="6347666" y="2740895"/>
            <a:ext cx="822251" cy="38986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Bahnschrift" panose="020B0502040204020203" pitchFamily="34" charset="0"/>
              </a:rPr>
              <a:t>Task #7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AE52DAC-8D17-495B-8AFB-6B4AE7F3BB25}"/>
              </a:ext>
            </a:extLst>
          </p:cNvPr>
          <p:cNvSpPr/>
          <p:nvPr/>
        </p:nvSpPr>
        <p:spPr>
          <a:xfrm>
            <a:off x="1426550" y="2300575"/>
            <a:ext cx="1247556" cy="412455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Bahnschrift" panose="020B0502040204020203" pitchFamily="34" charset="0"/>
              </a:rPr>
              <a:t>Task #1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ACD2209-1357-4A53-A105-B9F20D8537BF}"/>
              </a:ext>
            </a:extLst>
          </p:cNvPr>
          <p:cNvSpPr/>
          <p:nvPr/>
        </p:nvSpPr>
        <p:spPr>
          <a:xfrm>
            <a:off x="2665238" y="1479985"/>
            <a:ext cx="1247556" cy="412455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Bahnschrift" panose="020B0502040204020203" pitchFamily="34" charset="0"/>
              </a:rPr>
              <a:t>Task #2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B8461A7-14C0-40CE-B4A9-D52FE9CB8D5B}"/>
              </a:ext>
            </a:extLst>
          </p:cNvPr>
          <p:cNvSpPr/>
          <p:nvPr/>
        </p:nvSpPr>
        <p:spPr>
          <a:xfrm>
            <a:off x="3905703" y="3115527"/>
            <a:ext cx="1247556" cy="412455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Bahnschrift" panose="020B0502040204020203" pitchFamily="34" charset="0"/>
              </a:rPr>
              <a:t>Task #3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862574F-3580-46BE-AB97-A62191B532AD}"/>
              </a:ext>
            </a:extLst>
          </p:cNvPr>
          <p:cNvSpPr/>
          <p:nvPr/>
        </p:nvSpPr>
        <p:spPr>
          <a:xfrm>
            <a:off x="5064644" y="2720024"/>
            <a:ext cx="1247556" cy="412455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Bahnschrift" panose="020B0502040204020203" pitchFamily="34" charset="0"/>
              </a:rPr>
              <a:t>Task #4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B18374A-1D02-4111-AF00-45E3397CE9EA}"/>
              </a:ext>
            </a:extLst>
          </p:cNvPr>
          <p:cNvSpPr/>
          <p:nvPr/>
        </p:nvSpPr>
        <p:spPr>
          <a:xfrm>
            <a:off x="6347666" y="3573953"/>
            <a:ext cx="1247556" cy="412455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Bahnschrift" panose="020B0502040204020203" pitchFamily="34" charset="0"/>
              </a:rPr>
              <a:t>Task #5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7AA91C3-9A53-4FDF-A9AA-7232339420EB}"/>
              </a:ext>
            </a:extLst>
          </p:cNvPr>
          <p:cNvSpPr/>
          <p:nvPr/>
        </p:nvSpPr>
        <p:spPr>
          <a:xfrm>
            <a:off x="1430068" y="3161499"/>
            <a:ext cx="822251" cy="38986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Bahnschrift" panose="020B0502040204020203" pitchFamily="34" charset="0"/>
              </a:rPr>
              <a:t>Task #1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B3EF854-6B1C-4CF9-9A4F-5154F3F1337E}"/>
              </a:ext>
            </a:extLst>
          </p:cNvPr>
          <p:cNvSpPr/>
          <p:nvPr/>
        </p:nvSpPr>
        <p:spPr>
          <a:xfrm>
            <a:off x="2261201" y="3560576"/>
            <a:ext cx="822251" cy="38986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Bahnschrift" panose="020B0502040204020203" pitchFamily="34" charset="0"/>
              </a:rPr>
              <a:t>Task #2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311C708-4A4E-4C20-B497-BB1EA94D98EE}"/>
              </a:ext>
            </a:extLst>
          </p:cNvPr>
          <p:cNvSpPr/>
          <p:nvPr/>
        </p:nvSpPr>
        <p:spPr>
          <a:xfrm>
            <a:off x="3085243" y="3565406"/>
            <a:ext cx="822251" cy="38986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Bahnschrift" panose="020B0502040204020203" pitchFamily="34" charset="0"/>
              </a:rPr>
              <a:t>Task #3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E5FF858-BAB6-4029-9C5F-92752A1A4F88}"/>
              </a:ext>
            </a:extLst>
          </p:cNvPr>
          <p:cNvSpPr/>
          <p:nvPr/>
        </p:nvSpPr>
        <p:spPr>
          <a:xfrm>
            <a:off x="3905703" y="3968836"/>
            <a:ext cx="822251" cy="38986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Bahnschrift" panose="020B0502040204020203" pitchFamily="34" charset="0"/>
              </a:rPr>
              <a:t>Task #4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A819ECC-8731-44AA-A261-7595F691BFDD}"/>
              </a:ext>
            </a:extLst>
          </p:cNvPr>
          <p:cNvSpPr/>
          <p:nvPr/>
        </p:nvSpPr>
        <p:spPr>
          <a:xfrm>
            <a:off x="4701373" y="3977490"/>
            <a:ext cx="822251" cy="38986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Bahnschrift" panose="020B0502040204020203" pitchFamily="34" charset="0"/>
              </a:rPr>
              <a:t>Task #5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41C63FE-A4B7-4007-B05A-C0D46FAC0D70}"/>
              </a:ext>
            </a:extLst>
          </p:cNvPr>
          <p:cNvSpPr/>
          <p:nvPr/>
        </p:nvSpPr>
        <p:spPr>
          <a:xfrm>
            <a:off x="239235" y="465771"/>
            <a:ext cx="822251" cy="38986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Bahnschrift" panose="020B0502040204020203" pitchFamily="34" charset="0"/>
                <a:cs typeface="Times New Roman" panose="02020603050405020304" pitchFamily="18" charset="0"/>
              </a:rPr>
              <a:t>HD0962</a:t>
            </a:r>
            <a:endParaRPr lang="en-US" sz="105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43DA14B-7CB4-4D97-AE77-A77018CB8789}"/>
              </a:ext>
            </a:extLst>
          </p:cNvPr>
          <p:cNvSpPr/>
          <p:nvPr/>
        </p:nvSpPr>
        <p:spPr>
          <a:xfrm>
            <a:off x="3265964" y="449112"/>
            <a:ext cx="822251" cy="412455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Bahnschrift" panose="020B0502040204020203" pitchFamily="34" charset="0"/>
                <a:cs typeface="Times New Roman" panose="02020603050405020304" pitchFamily="18" charset="0"/>
              </a:rPr>
              <a:t>SH0021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87F4D47-71EA-4B24-A73A-1F4ADAA0B8D0}"/>
              </a:ext>
            </a:extLst>
          </p:cNvPr>
          <p:cNvSpPr/>
          <p:nvPr/>
        </p:nvSpPr>
        <p:spPr>
          <a:xfrm>
            <a:off x="6246651" y="499125"/>
            <a:ext cx="822251" cy="38986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Bahnschrift" panose="020B0502040204020203" pitchFamily="34" charset="0"/>
                <a:cs typeface="Times New Roman" panose="02020603050405020304" pitchFamily="18" charset="0"/>
              </a:rPr>
              <a:t>CB0005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BBE3EC2-890C-45D6-9BAE-D4F1322B47C6}"/>
              </a:ext>
            </a:extLst>
          </p:cNvPr>
          <p:cNvSpPr/>
          <p:nvPr/>
        </p:nvSpPr>
        <p:spPr>
          <a:xfrm>
            <a:off x="3912794" y="3568687"/>
            <a:ext cx="822251" cy="38986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Bahnschrift" panose="020B0502040204020203" pitchFamily="34" charset="0"/>
              </a:rPr>
              <a:t>Task #4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CD4C3EF-2CFF-4692-960C-650588D20598}"/>
              </a:ext>
            </a:extLst>
          </p:cNvPr>
          <p:cNvSpPr txBox="1"/>
          <p:nvPr/>
        </p:nvSpPr>
        <p:spPr>
          <a:xfrm>
            <a:off x="1061486" y="412049"/>
            <a:ext cx="208398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Bahnschrift" panose="020B0502040204020203" pitchFamily="34" charset="0"/>
              </a:rPr>
              <a:t>Estimated duration: 210 minutes</a:t>
            </a:r>
          </a:p>
          <a:p>
            <a:r>
              <a:rPr lang="en-US" sz="900" dirty="0">
                <a:latin typeface="Bahnschrift" panose="020B0502040204020203" pitchFamily="34" charset="0"/>
              </a:rPr>
              <a:t>Estimated cost: 10.000.000 VND</a:t>
            </a:r>
          </a:p>
          <a:p>
            <a:r>
              <a:rPr lang="en-US" sz="900" dirty="0">
                <a:latin typeface="Bahnschrift" panose="020B0502040204020203" pitchFamily="34" charset="0"/>
              </a:rPr>
              <a:t>Estimated finish: 07/10/2021 12:00:00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70F6617-D16F-4A48-B1CF-326A8B90B392}"/>
              </a:ext>
            </a:extLst>
          </p:cNvPr>
          <p:cNvSpPr txBox="1"/>
          <p:nvPr/>
        </p:nvSpPr>
        <p:spPr>
          <a:xfrm>
            <a:off x="4061643" y="410089"/>
            <a:ext cx="218500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Bahnschrift" panose="020B0502040204020203" pitchFamily="34" charset="0"/>
              </a:rPr>
              <a:t>Estimated duration: 420 minutes</a:t>
            </a:r>
          </a:p>
          <a:p>
            <a:r>
              <a:rPr lang="en-US" sz="900" dirty="0">
                <a:latin typeface="Bahnschrift" panose="020B0502040204020203" pitchFamily="34" charset="0"/>
              </a:rPr>
              <a:t>Estimated cost: 15.000.000 VND</a:t>
            </a:r>
          </a:p>
          <a:p>
            <a:r>
              <a:rPr lang="en-US" sz="900" dirty="0">
                <a:latin typeface="Bahnschrift" panose="020B0502040204020203" pitchFamily="34" charset="0"/>
              </a:rPr>
              <a:t>Estimated finish: 07/10/2021  12:30:2021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4623566-76B5-4926-BFE8-8F92B5C9B6B6}"/>
              </a:ext>
            </a:extLst>
          </p:cNvPr>
          <p:cNvSpPr txBox="1"/>
          <p:nvPr/>
        </p:nvSpPr>
        <p:spPr>
          <a:xfrm>
            <a:off x="7040524" y="396719"/>
            <a:ext cx="208398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Bahnschrift" panose="020B0502040204020203" pitchFamily="34" charset="0"/>
              </a:rPr>
              <a:t>Estimated duration: 210 minutes</a:t>
            </a:r>
          </a:p>
          <a:p>
            <a:r>
              <a:rPr lang="en-US" sz="900" dirty="0">
                <a:latin typeface="Bahnschrift" panose="020B0502040204020203" pitchFamily="34" charset="0"/>
              </a:rPr>
              <a:t>Estimated cost: 12.000.000 VND</a:t>
            </a:r>
          </a:p>
          <a:p>
            <a:r>
              <a:rPr lang="en-US" sz="900" dirty="0">
                <a:latin typeface="Bahnschrift" panose="020B0502040204020203" pitchFamily="34" charset="0"/>
              </a:rPr>
              <a:t>Estimated finish: 07/10/2021 11:00:00</a:t>
            </a:r>
          </a:p>
        </p:txBody>
      </p:sp>
    </p:spTree>
    <p:extLst>
      <p:ext uri="{BB962C8B-B14F-4D97-AF65-F5344CB8AC3E}">
        <p14:creationId xmlns:p14="http://schemas.microsoft.com/office/powerpoint/2010/main" val="37068062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B7CC0BA9-922C-4CAF-9086-AD52131F95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5390405"/>
              </p:ext>
            </p:extLst>
          </p:nvPr>
        </p:nvGraphicFramePr>
        <p:xfrm>
          <a:off x="1010067" y="820958"/>
          <a:ext cx="7513212" cy="24114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3316">
                  <a:extLst>
                    <a:ext uri="{9D8B030D-6E8A-4147-A177-3AD203B41FA5}">
                      <a16:colId xmlns:a16="http://schemas.microsoft.com/office/drawing/2014/main" val="4209124367"/>
                    </a:ext>
                  </a:extLst>
                </a:gridCol>
                <a:gridCol w="1073316">
                  <a:extLst>
                    <a:ext uri="{9D8B030D-6E8A-4147-A177-3AD203B41FA5}">
                      <a16:colId xmlns:a16="http://schemas.microsoft.com/office/drawing/2014/main" val="2755087323"/>
                    </a:ext>
                  </a:extLst>
                </a:gridCol>
                <a:gridCol w="1073316">
                  <a:extLst>
                    <a:ext uri="{9D8B030D-6E8A-4147-A177-3AD203B41FA5}">
                      <a16:colId xmlns:a16="http://schemas.microsoft.com/office/drawing/2014/main" val="2871675529"/>
                    </a:ext>
                  </a:extLst>
                </a:gridCol>
                <a:gridCol w="1073316">
                  <a:extLst>
                    <a:ext uri="{9D8B030D-6E8A-4147-A177-3AD203B41FA5}">
                      <a16:colId xmlns:a16="http://schemas.microsoft.com/office/drawing/2014/main" val="1309950075"/>
                    </a:ext>
                  </a:extLst>
                </a:gridCol>
                <a:gridCol w="1073316">
                  <a:extLst>
                    <a:ext uri="{9D8B030D-6E8A-4147-A177-3AD203B41FA5}">
                      <a16:colId xmlns:a16="http://schemas.microsoft.com/office/drawing/2014/main" val="839235605"/>
                    </a:ext>
                  </a:extLst>
                </a:gridCol>
                <a:gridCol w="1073316">
                  <a:extLst>
                    <a:ext uri="{9D8B030D-6E8A-4147-A177-3AD203B41FA5}">
                      <a16:colId xmlns:a16="http://schemas.microsoft.com/office/drawing/2014/main" val="3284049082"/>
                    </a:ext>
                  </a:extLst>
                </a:gridCol>
                <a:gridCol w="1073316">
                  <a:extLst>
                    <a:ext uri="{9D8B030D-6E8A-4147-A177-3AD203B41FA5}">
                      <a16:colId xmlns:a16="http://schemas.microsoft.com/office/drawing/2014/main" val="2297232346"/>
                    </a:ext>
                  </a:extLst>
                </a:gridCol>
              </a:tblGrid>
              <a:tr h="568147">
                <a:tc>
                  <a:txBody>
                    <a:bodyPr/>
                    <a:lstStyle/>
                    <a:p>
                      <a:r>
                        <a:rPr lang="en-US" sz="1050" dirty="0" err="1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Lịch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 </a:t>
                      </a:r>
                      <a:r>
                        <a:rPr lang="en-US" sz="1050" dirty="0" err="1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trình</a:t>
                      </a:r>
                      <a:endParaRPr lang="en-US" sz="1050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err="1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Tổng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 chi </a:t>
                      </a:r>
                      <a:r>
                        <a:rPr lang="en-US" sz="1050" dirty="0" err="1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phí</a:t>
                      </a:r>
                      <a:endParaRPr lang="en-US" sz="1050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err="1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Tổng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 </a:t>
                      </a:r>
                      <a:r>
                        <a:rPr lang="en-US" sz="1050" dirty="0" err="1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thời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 </a:t>
                      </a:r>
                      <a:r>
                        <a:rPr lang="en-US" sz="1050" dirty="0" err="1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gian</a:t>
                      </a:r>
                      <a:endParaRPr lang="en-US" sz="1050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err="1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Thời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 </a:t>
                      </a:r>
                      <a:r>
                        <a:rPr lang="en-US" sz="1050" dirty="0" err="1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gian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 </a:t>
                      </a:r>
                      <a:r>
                        <a:rPr lang="en-US" sz="1050" dirty="0" err="1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bắt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 </a:t>
                      </a:r>
                      <a:r>
                        <a:rPr lang="en-US" sz="1050" dirty="0" err="1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đầu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err="1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Thời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 </a:t>
                      </a:r>
                      <a:r>
                        <a:rPr lang="en-US" sz="1050" dirty="0" err="1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gian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 </a:t>
                      </a:r>
                      <a:r>
                        <a:rPr lang="en-US" sz="1050" dirty="0" err="1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kết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 </a:t>
                      </a:r>
                      <a:r>
                        <a:rPr lang="en-US" sz="1050" dirty="0" err="1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thúc</a:t>
                      </a:r>
                      <a:endParaRPr lang="en-US" sz="1050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err="1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Số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 </a:t>
                      </a:r>
                      <a:r>
                        <a:rPr lang="en-US" sz="1050" dirty="0" err="1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nhân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 </a:t>
                      </a:r>
                      <a:r>
                        <a:rPr lang="en-US" sz="1050" dirty="0" err="1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viên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 </a:t>
                      </a:r>
                      <a:r>
                        <a:rPr lang="en-US" sz="1050" dirty="0" err="1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tham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 </a:t>
                      </a:r>
                      <a:r>
                        <a:rPr lang="en-US" sz="1050" dirty="0" err="1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gia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7035449"/>
                  </a:ext>
                </a:extLst>
              </a:tr>
              <a:tr h="368665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#1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5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5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5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5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085566"/>
                  </a:ext>
                </a:extLst>
              </a:tr>
              <a:tr h="368665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#2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5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5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5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5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7260126"/>
                  </a:ext>
                </a:extLst>
              </a:tr>
              <a:tr h="368665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#3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5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5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5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5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6395327"/>
                  </a:ext>
                </a:extLst>
              </a:tr>
              <a:tr h="368665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#4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5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5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5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5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0538435"/>
                  </a:ext>
                </a:extLst>
              </a:tr>
              <a:tr h="368665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#5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5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5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5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5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98471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3979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EBE54A69-4CD3-49EB-A219-910A172A4CDA}"/>
              </a:ext>
            </a:extLst>
          </p:cNvPr>
          <p:cNvCxnSpPr>
            <a:cxnSpLocks/>
          </p:cNvCxnSpPr>
          <p:nvPr/>
        </p:nvCxnSpPr>
        <p:spPr>
          <a:xfrm>
            <a:off x="1091609" y="1453116"/>
            <a:ext cx="4075814" cy="2530549"/>
          </a:xfrm>
          <a:prstGeom prst="bentConnector3">
            <a:avLst>
              <a:gd name="adj1" fmla="val 87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Flowchart: Connector 102">
            <a:extLst>
              <a:ext uri="{FF2B5EF4-FFF2-40B4-BE49-F238E27FC236}">
                <a16:creationId xmlns:a16="http://schemas.microsoft.com/office/drawing/2014/main" id="{BD67757F-C189-465E-BC46-3C12E6CC28DD}"/>
              </a:ext>
            </a:extLst>
          </p:cNvPr>
          <p:cNvSpPr/>
          <p:nvPr/>
        </p:nvSpPr>
        <p:spPr>
          <a:xfrm>
            <a:off x="1318437" y="2977116"/>
            <a:ext cx="113414" cy="1275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Flowchart: Connector 103">
            <a:extLst>
              <a:ext uri="{FF2B5EF4-FFF2-40B4-BE49-F238E27FC236}">
                <a16:creationId xmlns:a16="http://schemas.microsoft.com/office/drawing/2014/main" id="{BC95ADF8-797B-4E87-BD4C-2D4FA639EF73}"/>
              </a:ext>
            </a:extLst>
          </p:cNvPr>
          <p:cNvSpPr/>
          <p:nvPr/>
        </p:nvSpPr>
        <p:spPr>
          <a:xfrm>
            <a:off x="1470837" y="3129516"/>
            <a:ext cx="113414" cy="1275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Flowchart: Connector 104">
            <a:extLst>
              <a:ext uri="{FF2B5EF4-FFF2-40B4-BE49-F238E27FC236}">
                <a16:creationId xmlns:a16="http://schemas.microsoft.com/office/drawing/2014/main" id="{BB2D5DB6-25D7-4B1E-AB91-EEBA9AC6D47A}"/>
              </a:ext>
            </a:extLst>
          </p:cNvPr>
          <p:cNvSpPr/>
          <p:nvPr/>
        </p:nvSpPr>
        <p:spPr>
          <a:xfrm>
            <a:off x="1679944" y="3257107"/>
            <a:ext cx="113414" cy="1275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Flowchart: Connector 105">
            <a:extLst>
              <a:ext uri="{FF2B5EF4-FFF2-40B4-BE49-F238E27FC236}">
                <a16:creationId xmlns:a16="http://schemas.microsoft.com/office/drawing/2014/main" id="{57887301-9CCA-4D12-918F-9D248962E72A}"/>
              </a:ext>
            </a:extLst>
          </p:cNvPr>
          <p:cNvSpPr/>
          <p:nvPr/>
        </p:nvSpPr>
        <p:spPr>
          <a:xfrm>
            <a:off x="1894367" y="3345711"/>
            <a:ext cx="113414" cy="1275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Flowchart: Connector 106">
            <a:extLst>
              <a:ext uri="{FF2B5EF4-FFF2-40B4-BE49-F238E27FC236}">
                <a16:creationId xmlns:a16="http://schemas.microsoft.com/office/drawing/2014/main" id="{D3F10205-BA4A-473B-AF8B-75A9F0E12C3F}"/>
              </a:ext>
            </a:extLst>
          </p:cNvPr>
          <p:cNvSpPr/>
          <p:nvPr/>
        </p:nvSpPr>
        <p:spPr>
          <a:xfrm>
            <a:off x="2436627" y="3522916"/>
            <a:ext cx="113414" cy="1275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Flowchart: Connector 107">
            <a:extLst>
              <a:ext uri="{FF2B5EF4-FFF2-40B4-BE49-F238E27FC236}">
                <a16:creationId xmlns:a16="http://schemas.microsoft.com/office/drawing/2014/main" id="{2022C476-C7EF-40F3-B27F-52A8FC975585}"/>
              </a:ext>
            </a:extLst>
          </p:cNvPr>
          <p:cNvSpPr/>
          <p:nvPr/>
        </p:nvSpPr>
        <p:spPr>
          <a:xfrm>
            <a:off x="2154866" y="3473300"/>
            <a:ext cx="113414" cy="1275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Flowchart: Connector 108">
            <a:extLst>
              <a:ext uri="{FF2B5EF4-FFF2-40B4-BE49-F238E27FC236}">
                <a16:creationId xmlns:a16="http://schemas.microsoft.com/office/drawing/2014/main" id="{72A1537F-1E21-4BEF-8FC3-1BB12216C879}"/>
              </a:ext>
            </a:extLst>
          </p:cNvPr>
          <p:cNvSpPr/>
          <p:nvPr/>
        </p:nvSpPr>
        <p:spPr>
          <a:xfrm>
            <a:off x="2688267" y="3593799"/>
            <a:ext cx="113414" cy="1275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Flowchart: Connector 109">
            <a:extLst>
              <a:ext uri="{FF2B5EF4-FFF2-40B4-BE49-F238E27FC236}">
                <a16:creationId xmlns:a16="http://schemas.microsoft.com/office/drawing/2014/main" id="{18366848-DD6C-4EEB-926F-FA8AC24ADE74}"/>
              </a:ext>
            </a:extLst>
          </p:cNvPr>
          <p:cNvSpPr/>
          <p:nvPr/>
        </p:nvSpPr>
        <p:spPr>
          <a:xfrm>
            <a:off x="3019647" y="3650507"/>
            <a:ext cx="113414" cy="1275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Flowchart: Connector 110">
            <a:extLst>
              <a:ext uri="{FF2B5EF4-FFF2-40B4-BE49-F238E27FC236}">
                <a16:creationId xmlns:a16="http://schemas.microsoft.com/office/drawing/2014/main" id="{6AF3F17F-757B-48F7-8245-3F9C7831A683}"/>
              </a:ext>
            </a:extLst>
          </p:cNvPr>
          <p:cNvSpPr/>
          <p:nvPr/>
        </p:nvSpPr>
        <p:spPr>
          <a:xfrm>
            <a:off x="3351027" y="3714302"/>
            <a:ext cx="113414" cy="1275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Flowchart: Connector 111">
            <a:extLst>
              <a:ext uri="{FF2B5EF4-FFF2-40B4-BE49-F238E27FC236}">
                <a16:creationId xmlns:a16="http://schemas.microsoft.com/office/drawing/2014/main" id="{49D85053-8537-4579-B2E7-BA4C583AA38B}"/>
              </a:ext>
            </a:extLst>
          </p:cNvPr>
          <p:cNvSpPr/>
          <p:nvPr/>
        </p:nvSpPr>
        <p:spPr>
          <a:xfrm>
            <a:off x="1665770" y="2796352"/>
            <a:ext cx="113414" cy="12759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Flowchart: Connector 112">
            <a:extLst>
              <a:ext uri="{FF2B5EF4-FFF2-40B4-BE49-F238E27FC236}">
                <a16:creationId xmlns:a16="http://schemas.microsoft.com/office/drawing/2014/main" id="{880A758E-3785-49AA-9CE8-96B36951F79E}"/>
              </a:ext>
            </a:extLst>
          </p:cNvPr>
          <p:cNvSpPr/>
          <p:nvPr/>
        </p:nvSpPr>
        <p:spPr>
          <a:xfrm>
            <a:off x="2412371" y="3055087"/>
            <a:ext cx="113414" cy="12759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Flowchart: Connector 113">
            <a:extLst>
              <a:ext uri="{FF2B5EF4-FFF2-40B4-BE49-F238E27FC236}">
                <a16:creationId xmlns:a16="http://schemas.microsoft.com/office/drawing/2014/main" id="{A44D71B8-98A5-4308-8484-D03B70BE9DC2}"/>
              </a:ext>
            </a:extLst>
          </p:cNvPr>
          <p:cNvSpPr/>
          <p:nvPr/>
        </p:nvSpPr>
        <p:spPr>
          <a:xfrm>
            <a:off x="1884076" y="3033174"/>
            <a:ext cx="113414" cy="12759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Flowchart: Connector 114">
            <a:extLst>
              <a:ext uri="{FF2B5EF4-FFF2-40B4-BE49-F238E27FC236}">
                <a16:creationId xmlns:a16="http://schemas.microsoft.com/office/drawing/2014/main" id="{D5D6F570-5F12-4D87-A22B-3E18CE8CE4E5}"/>
              </a:ext>
            </a:extLst>
          </p:cNvPr>
          <p:cNvSpPr/>
          <p:nvPr/>
        </p:nvSpPr>
        <p:spPr>
          <a:xfrm>
            <a:off x="2725417" y="3253547"/>
            <a:ext cx="113414" cy="12759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Flowchart: Connector 115">
            <a:extLst>
              <a:ext uri="{FF2B5EF4-FFF2-40B4-BE49-F238E27FC236}">
                <a16:creationId xmlns:a16="http://schemas.microsoft.com/office/drawing/2014/main" id="{F117D027-5DF4-4418-AE54-C618B801DC5D}"/>
              </a:ext>
            </a:extLst>
          </p:cNvPr>
          <p:cNvSpPr/>
          <p:nvPr/>
        </p:nvSpPr>
        <p:spPr>
          <a:xfrm>
            <a:off x="2101845" y="3179127"/>
            <a:ext cx="113414" cy="12759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Flowchart: Connector 116">
            <a:extLst>
              <a:ext uri="{FF2B5EF4-FFF2-40B4-BE49-F238E27FC236}">
                <a16:creationId xmlns:a16="http://schemas.microsoft.com/office/drawing/2014/main" id="{0341C554-D838-4377-B3F8-ADB4DE8AB0FC}"/>
              </a:ext>
            </a:extLst>
          </p:cNvPr>
          <p:cNvSpPr/>
          <p:nvPr/>
        </p:nvSpPr>
        <p:spPr>
          <a:xfrm>
            <a:off x="2912791" y="3263865"/>
            <a:ext cx="113414" cy="12759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Flowchart: Connector 117">
            <a:extLst>
              <a:ext uri="{FF2B5EF4-FFF2-40B4-BE49-F238E27FC236}">
                <a16:creationId xmlns:a16="http://schemas.microsoft.com/office/drawing/2014/main" id="{3375E526-FE33-47F3-81F3-EA592421AC53}"/>
              </a:ext>
            </a:extLst>
          </p:cNvPr>
          <p:cNvSpPr/>
          <p:nvPr/>
        </p:nvSpPr>
        <p:spPr>
          <a:xfrm>
            <a:off x="3214580" y="3317343"/>
            <a:ext cx="113414" cy="12759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Flowchart: Connector 118">
            <a:extLst>
              <a:ext uri="{FF2B5EF4-FFF2-40B4-BE49-F238E27FC236}">
                <a16:creationId xmlns:a16="http://schemas.microsoft.com/office/drawing/2014/main" id="{DE514D2C-13AB-49D8-83DB-464F771B0048}"/>
              </a:ext>
            </a:extLst>
          </p:cNvPr>
          <p:cNvSpPr/>
          <p:nvPr/>
        </p:nvSpPr>
        <p:spPr>
          <a:xfrm>
            <a:off x="3146415" y="2905583"/>
            <a:ext cx="113414" cy="12759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Flowchart: Connector 119">
            <a:extLst>
              <a:ext uri="{FF2B5EF4-FFF2-40B4-BE49-F238E27FC236}">
                <a16:creationId xmlns:a16="http://schemas.microsoft.com/office/drawing/2014/main" id="{6F59C192-EE0B-4C2A-B113-275B11FB864A}"/>
              </a:ext>
            </a:extLst>
          </p:cNvPr>
          <p:cNvSpPr/>
          <p:nvPr/>
        </p:nvSpPr>
        <p:spPr>
          <a:xfrm rot="3489552">
            <a:off x="2193147" y="2983891"/>
            <a:ext cx="113414" cy="12759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Flowchart: Connector 120">
            <a:extLst>
              <a:ext uri="{FF2B5EF4-FFF2-40B4-BE49-F238E27FC236}">
                <a16:creationId xmlns:a16="http://schemas.microsoft.com/office/drawing/2014/main" id="{BD67DB42-3F20-4238-BE1E-0700E4160826}"/>
              </a:ext>
            </a:extLst>
          </p:cNvPr>
          <p:cNvSpPr/>
          <p:nvPr/>
        </p:nvSpPr>
        <p:spPr>
          <a:xfrm rot="3489552">
            <a:off x="2471814" y="3327675"/>
            <a:ext cx="113414" cy="12759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Flowchart: Connector 121">
            <a:extLst>
              <a:ext uri="{FF2B5EF4-FFF2-40B4-BE49-F238E27FC236}">
                <a16:creationId xmlns:a16="http://schemas.microsoft.com/office/drawing/2014/main" id="{0F8C55A1-E430-426D-858A-3D56031BFBA4}"/>
              </a:ext>
            </a:extLst>
          </p:cNvPr>
          <p:cNvSpPr/>
          <p:nvPr/>
        </p:nvSpPr>
        <p:spPr>
          <a:xfrm rot="3489552">
            <a:off x="2918512" y="3441087"/>
            <a:ext cx="113414" cy="12759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Flowchart: Connector 122">
            <a:extLst>
              <a:ext uri="{FF2B5EF4-FFF2-40B4-BE49-F238E27FC236}">
                <a16:creationId xmlns:a16="http://schemas.microsoft.com/office/drawing/2014/main" id="{DE8DC6F9-E47D-47BC-91A8-2BE1DF38B229}"/>
              </a:ext>
            </a:extLst>
          </p:cNvPr>
          <p:cNvSpPr/>
          <p:nvPr/>
        </p:nvSpPr>
        <p:spPr>
          <a:xfrm rot="3489552">
            <a:off x="2773454" y="2696775"/>
            <a:ext cx="113414" cy="12759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Flowchart: Connector 123">
            <a:extLst>
              <a:ext uri="{FF2B5EF4-FFF2-40B4-BE49-F238E27FC236}">
                <a16:creationId xmlns:a16="http://schemas.microsoft.com/office/drawing/2014/main" id="{1E4BADEE-8CEB-4EC1-9A18-75DB57AA85AA}"/>
              </a:ext>
            </a:extLst>
          </p:cNvPr>
          <p:cNvSpPr/>
          <p:nvPr/>
        </p:nvSpPr>
        <p:spPr>
          <a:xfrm rot="3489552">
            <a:off x="3287234" y="3511970"/>
            <a:ext cx="113414" cy="12759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Flowchart: Connector 124">
            <a:extLst>
              <a:ext uri="{FF2B5EF4-FFF2-40B4-BE49-F238E27FC236}">
                <a16:creationId xmlns:a16="http://schemas.microsoft.com/office/drawing/2014/main" id="{AD3BBC82-4DEA-4FF3-81E2-4D588F84804B}"/>
              </a:ext>
            </a:extLst>
          </p:cNvPr>
          <p:cNvSpPr/>
          <p:nvPr/>
        </p:nvSpPr>
        <p:spPr>
          <a:xfrm rot="3489552">
            <a:off x="2126417" y="2711317"/>
            <a:ext cx="113414" cy="12759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Flowchart: Connector 125">
            <a:extLst>
              <a:ext uri="{FF2B5EF4-FFF2-40B4-BE49-F238E27FC236}">
                <a16:creationId xmlns:a16="http://schemas.microsoft.com/office/drawing/2014/main" id="{ABC4FD86-9658-4455-B265-490C0105E9AA}"/>
              </a:ext>
            </a:extLst>
          </p:cNvPr>
          <p:cNvSpPr/>
          <p:nvPr/>
        </p:nvSpPr>
        <p:spPr>
          <a:xfrm rot="3489552">
            <a:off x="2361370" y="2739323"/>
            <a:ext cx="113414" cy="12759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Flowchart: Connector 126">
            <a:extLst>
              <a:ext uri="{FF2B5EF4-FFF2-40B4-BE49-F238E27FC236}">
                <a16:creationId xmlns:a16="http://schemas.microsoft.com/office/drawing/2014/main" id="{4B1A20D8-1E0C-40D5-B141-9BE2B8FC7209}"/>
              </a:ext>
            </a:extLst>
          </p:cNvPr>
          <p:cNvSpPr/>
          <p:nvPr/>
        </p:nvSpPr>
        <p:spPr>
          <a:xfrm rot="3489552">
            <a:off x="2767305" y="2973257"/>
            <a:ext cx="113414" cy="12759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Flowchart: Connector 127">
            <a:extLst>
              <a:ext uri="{FF2B5EF4-FFF2-40B4-BE49-F238E27FC236}">
                <a16:creationId xmlns:a16="http://schemas.microsoft.com/office/drawing/2014/main" id="{243D2860-A736-4FE2-A66F-4AE0CAE13145}"/>
              </a:ext>
            </a:extLst>
          </p:cNvPr>
          <p:cNvSpPr/>
          <p:nvPr/>
        </p:nvSpPr>
        <p:spPr>
          <a:xfrm>
            <a:off x="3552485" y="2936176"/>
            <a:ext cx="113414" cy="12759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Flowchart: Connector 128">
            <a:extLst>
              <a:ext uri="{FF2B5EF4-FFF2-40B4-BE49-F238E27FC236}">
                <a16:creationId xmlns:a16="http://schemas.microsoft.com/office/drawing/2014/main" id="{3E8932D3-5ACF-4633-87B7-B7DB0E447FC2}"/>
              </a:ext>
            </a:extLst>
          </p:cNvPr>
          <p:cNvSpPr/>
          <p:nvPr/>
        </p:nvSpPr>
        <p:spPr>
          <a:xfrm>
            <a:off x="3001024" y="2967425"/>
            <a:ext cx="113414" cy="12759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Flowchart: Connector 129">
            <a:extLst>
              <a:ext uri="{FF2B5EF4-FFF2-40B4-BE49-F238E27FC236}">
                <a16:creationId xmlns:a16="http://schemas.microsoft.com/office/drawing/2014/main" id="{5DC1AE26-E16E-4E51-8003-68603955CE14}"/>
              </a:ext>
            </a:extLst>
          </p:cNvPr>
          <p:cNvSpPr/>
          <p:nvPr/>
        </p:nvSpPr>
        <p:spPr>
          <a:xfrm>
            <a:off x="3218793" y="3113378"/>
            <a:ext cx="113414" cy="12759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Flowchart: Connector 130">
            <a:extLst>
              <a:ext uri="{FF2B5EF4-FFF2-40B4-BE49-F238E27FC236}">
                <a16:creationId xmlns:a16="http://schemas.microsoft.com/office/drawing/2014/main" id="{53E5235D-19A0-4439-8B03-B173FCB4EAAC}"/>
              </a:ext>
            </a:extLst>
          </p:cNvPr>
          <p:cNvSpPr/>
          <p:nvPr/>
        </p:nvSpPr>
        <p:spPr>
          <a:xfrm>
            <a:off x="4263363" y="2839834"/>
            <a:ext cx="113414" cy="12759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Flowchart: Connector 131">
            <a:extLst>
              <a:ext uri="{FF2B5EF4-FFF2-40B4-BE49-F238E27FC236}">
                <a16:creationId xmlns:a16="http://schemas.microsoft.com/office/drawing/2014/main" id="{B7B1E887-421B-49BD-9129-80775BF8B076}"/>
              </a:ext>
            </a:extLst>
          </p:cNvPr>
          <p:cNvSpPr/>
          <p:nvPr/>
        </p:nvSpPr>
        <p:spPr>
          <a:xfrm rot="3489552">
            <a:off x="3310095" y="2918142"/>
            <a:ext cx="113414" cy="12759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Flowchart: Connector 132">
            <a:extLst>
              <a:ext uri="{FF2B5EF4-FFF2-40B4-BE49-F238E27FC236}">
                <a16:creationId xmlns:a16="http://schemas.microsoft.com/office/drawing/2014/main" id="{CA22C144-2AF1-4F32-988B-1E719A5629CA}"/>
              </a:ext>
            </a:extLst>
          </p:cNvPr>
          <p:cNvSpPr/>
          <p:nvPr/>
        </p:nvSpPr>
        <p:spPr>
          <a:xfrm rot="3489552">
            <a:off x="3734567" y="2614946"/>
            <a:ext cx="113414" cy="12759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Flowchart: Connector 133">
            <a:extLst>
              <a:ext uri="{FF2B5EF4-FFF2-40B4-BE49-F238E27FC236}">
                <a16:creationId xmlns:a16="http://schemas.microsoft.com/office/drawing/2014/main" id="{18BF7A0C-65DB-4C79-92CE-98D0D8D0AC9A}"/>
              </a:ext>
            </a:extLst>
          </p:cNvPr>
          <p:cNvSpPr/>
          <p:nvPr/>
        </p:nvSpPr>
        <p:spPr>
          <a:xfrm rot="3489552">
            <a:off x="3116816" y="2617488"/>
            <a:ext cx="113414" cy="12759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Flowchart: Connector 134">
            <a:extLst>
              <a:ext uri="{FF2B5EF4-FFF2-40B4-BE49-F238E27FC236}">
                <a16:creationId xmlns:a16="http://schemas.microsoft.com/office/drawing/2014/main" id="{E271CC83-9C9E-49D8-A6DB-9AD00A79D76C}"/>
              </a:ext>
            </a:extLst>
          </p:cNvPr>
          <p:cNvSpPr/>
          <p:nvPr/>
        </p:nvSpPr>
        <p:spPr>
          <a:xfrm rot="3489552">
            <a:off x="3478318" y="2673574"/>
            <a:ext cx="113414" cy="12759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Flowchart: Connector 135">
            <a:extLst>
              <a:ext uri="{FF2B5EF4-FFF2-40B4-BE49-F238E27FC236}">
                <a16:creationId xmlns:a16="http://schemas.microsoft.com/office/drawing/2014/main" id="{8A61BB24-6E38-4091-AC63-AC410C95323E}"/>
              </a:ext>
            </a:extLst>
          </p:cNvPr>
          <p:cNvSpPr/>
          <p:nvPr/>
        </p:nvSpPr>
        <p:spPr>
          <a:xfrm rot="3489552">
            <a:off x="3884253" y="2907508"/>
            <a:ext cx="113414" cy="12759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Flowchart: Connector 136">
            <a:extLst>
              <a:ext uri="{FF2B5EF4-FFF2-40B4-BE49-F238E27FC236}">
                <a16:creationId xmlns:a16="http://schemas.microsoft.com/office/drawing/2014/main" id="{0E32488D-B7A5-4D46-BF55-C8532E3BE417}"/>
              </a:ext>
            </a:extLst>
          </p:cNvPr>
          <p:cNvSpPr/>
          <p:nvPr/>
        </p:nvSpPr>
        <p:spPr>
          <a:xfrm>
            <a:off x="3764578" y="3271590"/>
            <a:ext cx="113414" cy="12759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Flowchart: Connector 137">
            <a:extLst>
              <a:ext uri="{FF2B5EF4-FFF2-40B4-BE49-F238E27FC236}">
                <a16:creationId xmlns:a16="http://schemas.microsoft.com/office/drawing/2014/main" id="{A4AEA5A3-CC22-4D2D-9631-3CAB910FBEBE}"/>
              </a:ext>
            </a:extLst>
          </p:cNvPr>
          <p:cNvSpPr/>
          <p:nvPr/>
        </p:nvSpPr>
        <p:spPr>
          <a:xfrm>
            <a:off x="3430886" y="3448792"/>
            <a:ext cx="113414" cy="12759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Flowchart: Connector 138">
            <a:extLst>
              <a:ext uri="{FF2B5EF4-FFF2-40B4-BE49-F238E27FC236}">
                <a16:creationId xmlns:a16="http://schemas.microsoft.com/office/drawing/2014/main" id="{526D567A-BF18-4B0A-9AD0-96FF4A5D5AF9}"/>
              </a:ext>
            </a:extLst>
          </p:cNvPr>
          <p:cNvSpPr/>
          <p:nvPr/>
        </p:nvSpPr>
        <p:spPr>
          <a:xfrm>
            <a:off x="4193550" y="3423052"/>
            <a:ext cx="113414" cy="12759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Flowchart: Connector 139">
            <a:extLst>
              <a:ext uri="{FF2B5EF4-FFF2-40B4-BE49-F238E27FC236}">
                <a16:creationId xmlns:a16="http://schemas.microsoft.com/office/drawing/2014/main" id="{04752B31-3C6B-43FD-A5A7-C5990B6697B1}"/>
              </a:ext>
            </a:extLst>
          </p:cNvPr>
          <p:cNvSpPr/>
          <p:nvPr/>
        </p:nvSpPr>
        <p:spPr>
          <a:xfrm rot="3489552">
            <a:off x="3522188" y="3253556"/>
            <a:ext cx="113414" cy="12759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Flowchart: Connector 140">
            <a:extLst>
              <a:ext uri="{FF2B5EF4-FFF2-40B4-BE49-F238E27FC236}">
                <a16:creationId xmlns:a16="http://schemas.microsoft.com/office/drawing/2014/main" id="{B4ADDF29-500E-41F9-AEBD-672DBD80F5BD}"/>
              </a:ext>
            </a:extLst>
          </p:cNvPr>
          <p:cNvSpPr/>
          <p:nvPr/>
        </p:nvSpPr>
        <p:spPr>
          <a:xfrm rot="3489552">
            <a:off x="4102495" y="2966440"/>
            <a:ext cx="113414" cy="12759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Flowchart: Connector 141">
            <a:extLst>
              <a:ext uri="{FF2B5EF4-FFF2-40B4-BE49-F238E27FC236}">
                <a16:creationId xmlns:a16="http://schemas.microsoft.com/office/drawing/2014/main" id="{5C53FF7B-1A38-44E7-9831-EED4FE1F5759}"/>
              </a:ext>
            </a:extLst>
          </p:cNvPr>
          <p:cNvSpPr/>
          <p:nvPr/>
        </p:nvSpPr>
        <p:spPr>
          <a:xfrm rot="3489552">
            <a:off x="3690411" y="3008988"/>
            <a:ext cx="113414" cy="12759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Flowchart: Connector 142">
            <a:extLst>
              <a:ext uri="{FF2B5EF4-FFF2-40B4-BE49-F238E27FC236}">
                <a16:creationId xmlns:a16="http://schemas.microsoft.com/office/drawing/2014/main" id="{E962CCB8-E034-4485-8D79-FFE8E82C098F}"/>
              </a:ext>
            </a:extLst>
          </p:cNvPr>
          <p:cNvSpPr/>
          <p:nvPr/>
        </p:nvSpPr>
        <p:spPr>
          <a:xfrm rot="3489552">
            <a:off x="3962515" y="3149471"/>
            <a:ext cx="113414" cy="12759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Flowchart: Connector 143">
            <a:extLst>
              <a:ext uri="{FF2B5EF4-FFF2-40B4-BE49-F238E27FC236}">
                <a16:creationId xmlns:a16="http://schemas.microsoft.com/office/drawing/2014/main" id="{243A5785-B7F3-4FFE-A041-50E31376834B}"/>
              </a:ext>
            </a:extLst>
          </p:cNvPr>
          <p:cNvSpPr/>
          <p:nvPr/>
        </p:nvSpPr>
        <p:spPr>
          <a:xfrm>
            <a:off x="2000417" y="2449615"/>
            <a:ext cx="113414" cy="12759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Flowchart: Connector 144">
            <a:extLst>
              <a:ext uri="{FF2B5EF4-FFF2-40B4-BE49-F238E27FC236}">
                <a16:creationId xmlns:a16="http://schemas.microsoft.com/office/drawing/2014/main" id="{18B1CDD2-1AF6-4495-9E67-D4AE04C891CC}"/>
              </a:ext>
            </a:extLst>
          </p:cNvPr>
          <p:cNvSpPr/>
          <p:nvPr/>
        </p:nvSpPr>
        <p:spPr>
          <a:xfrm>
            <a:off x="2187791" y="2459933"/>
            <a:ext cx="113414" cy="12759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Flowchart: Connector 145">
            <a:extLst>
              <a:ext uri="{FF2B5EF4-FFF2-40B4-BE49-F238E27FC236}">
                <a16:creationId xmlns:a16="http://schemas.microsoft.com/office/drawing/2014/main" id="{CA4FD565-A04D-408B-94D6-F862EFDCC8C6}"/>
              </a:ext>
            </a:extLst>
          </p:cNvPr>
          <p:cNvSpPr/>
          <p:nvPr/>
        </p:nvSpPr>
        <p:spPr>
          <a:xfrm>
            <a:off x="2489580" y="2513411"/>
            <a:ext cx="113414" cy="12759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Flowchart: Connector 146">
            <a:extLst>
              <a:ext uri="{FF2B5EF4-FFF2-40B4-BE49-F238E27FC236}">
                <a16:creationId xmlns:a16="http://schemas.microsoft.com/office/drawing/2014/main" id="{D790104F-B073-4D72-A247-E1636393EB94}"/>
              </a:ext>
            </a:extLst>
          </p:cNvPr>
          <p:cNvSpPr/>
          <p:nvPr/>
        </p:nvSpPr>
        <p:spPr>
          <a:xfrm>
            <a:off x="2421415" y="2101651"/>
            <a:ext cx="113414" cy="12759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Flowchart: Connector 147">
            <a:extLst>
              <a:ext uri="{FF2B5EF4-FFF2-40B4-BE49-F238E27FC236}">
                <a16:creationId xmlns:a16="http://schemas.microsoft.com/office/drawing/2014/main" id="{9D672D43-537D-41E7-B350-B35DC8B81EC4}"/>
              </a:ext>
            </a:extLst>
          </p:cNvPr>
          <p:cNvSpPr/>
          <p:nvPr/>
        </p:nvSpPr>
        <p:spPr>
          <a:xfrm rot="3489552">
            <a:off x="2048454" y="1892843"/>
            <a:ext cx="113414" cy="12759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Flowchart: Connector 148">
            <a:extLst>
              <a:ext uri="{FF2B5EF4-FFF2-40B4-BE49-F238E27FC236}">
                <a16:creationId xmlns:a16="http://schemas.microsoft.com/office/drawing/2014/main" id="{757C6EB4-49E5-4990-9A13-C70ABCFA4AB0}"/>
              </a:ext>
            </a:extLst>
          </p:cNvPr>
          <p:cNvSpPr/>
          <p:nvPr/>
        </p:nvSpPr>
        <p:spPr>
          <a:xfrm rot="3489552">
            <a:off x="2042305" y="2169325"/>
            <a:ext cx="113414" cy="12759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Flowchart: Connector 149">
            <a:extLst>
              <a:ext uri="{FF2B5EF4-FFF2-40B4-BE49-F238E27FC236}">
                <a16:creationId xmlns:a16="http://schemas.microsoft.com/office/drawing/2014/main" id="{50E75D7A-271A-462C-BDBC-8E3FBBE784A7}"/>
              </a:ext>
            </a:extLst>
          </p:cNvPr>
          <p:cNvSpPr/>
          <p:nvPr/>
        </p:nvSpPr>
        <p:spPr>
          <a:xfrm>
            <a:off x="2827485" y="2132244"/>
            <a:ext cx="113414" cy="12759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Flowchart: Connector 150">
            <a:extLst>
              <a:ext uri="{FF2B5EF4-FFF2-40B4-BE49-F238E27FC236}">
                <a16:creationId xmlns:a16="http://schemas.microsoft.com/office/drawing/2014/main" id="{7ABEA5CD-1E45-4121-93DF-ED6A4DF1D24B}"/>
              </a:ext>
            </a:extLst>
          </p:cNvPr>
          <p:cNvSpPr/>
          <p:nvPr/>
        </p:nvSpPr>
        <p:spPr>
          <a:xfrm>
            <a:off x="2276024" y="2163493"/>
            <a:ext cx="113414" cy="12759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Flowchart: Connector 151">
            <a:extLst>
              <a:ext uri="{FF2B5EF4-FFF2-40B4-BE49-F238E27FC236}">
                <a16:creationId xmlns:a16="http://schemas.microsoft.com/office/drawing/2014/main" id="{D8B3E508-20B2-4236-ADFF-07A3C1412AE8}"/>
              </a:ext>
            </a:extLst>
          </p:cNvPr>
          <p:cNvSpPr/>
          <p:nvPr/>
        </p:nvSpPr>
        <p:spPr>
          <a:xfrm>
            <a:off x="2493793" y="2309446"/>
            <a:ext cx="113414" cy="12759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Flowchart: Connector 152">
            <a:extLst>
              <a:ext uri="{FF2B5EF4-FFF2-40B4-BE49-F238E27FC236}">
                <a16:creationId xmlns:a16="http://schemas.microsoft.com/office/drawing/2014/main" id="{F22A9DF6-E394-4C01-93D9-C61D2AB6E658}"/>
              </a:ext>
            </a:extLst>
          </p:cNvPr>
          <p:cNvSpPr/>
          <p:nvPr/>
        </p:nvSpPr>
        <p:spPr>
          <a:xfrm>
            <a:off x="3538363" y="2035902"/>
            <a:ext cx="113414" cy="12759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Flowchart: Connector 153">
            <a:extLst>
              <a:ext uri="{FF2B5EF4-FFF2-40B4-BE49-F238E27FC236}">
                <a16:creationId xmlns:a16="http://schemas.microsoft.com/office/drawing/2014/main" id="{C596B748-5148-4C80-8313-E5F45CA8ADC1}"/>
              </a:ext>
            </a:extLst>
          </p:cNvPr>
          <p:cNvSpPr/>
          <p:nvPr/>
        </p:nvSpPr>
        <p:spPr>
          <a:xfrm rot="3489552">
            <a:off x="2585095" y="2114210"/>
            <a:ext cx="113414" cy="12759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Flowchart: Connector 154">
            <a:extLst>
              <a:ext uri="{FF2B5EF4-FFF2-40B4-BE49-F238E27FC236}">
                <a16:creationId xmlns:a16="http://schemas.microsoft.com/office/drawing/2014/main" id="{C1021A8B-61CE-46F7-8336-E7AB24C642A6}"/>
              </a:ext>
            </a:extLst>
          </p:cNvPr>
          <p:cNvSpPr/>
          <p:nvPr/>
        </p:nvSpPr>
        <p:spPr>
          <a:xfrm rot="3489552">
            <a:off x="3165402" y="1827094"/>
            <a:ext cx="113414" cy="12759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Flowchart: Connector 155">
            <a:extLst>
              <a:ext uri="{FF2B5EF4-FFF2-40B4-BE49-F238E27FC236}">
                <a16:creationId xmlns:a16="http://schemas.microsoft.com/office/drawing/2014/main" id="{A04538D8-4199-47DE-A662-ACBE7BB19A6C}"/>
              </a:ext>
            </a:extLst>
          </p:cNvPr>
          <p:cNvSpPr/>
          <p:nvPr/>
        </p:nvSpPr>
        <p:spPr>
          <a:xfrm rot="3489552">
            <a:off x="2391816" y="1813556"/>
            <a:ext cx="113414" cy="12759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Flowchart: Connector 156">
            <a:extLst>
              <a:ext uri="{FF2B5EF4-FFF2-40B4-BE49-F238E27FC236}">
                <a16:creationId xmlns:a16="http://schemas.microsoft.com/office/drawing/2014/main" id="{0BD325F4-BDC8-4342-B780-2E6792C974EB}"/>
              </a:ext>
            </a:extLst>
          </p:cNvPr>
          <p:cNvSpPr/>
          <p:nvPr/>
        </p:nvSpPr>
        <p:spPr>
          <a:xfrm rot="3489552">
            <a:off x="2753318" y="1869642"/>
            <a:ext cx="113414" cy="12759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Flowchart: Connector 157">
            <a:extLst>
              <a:ext uri="{FF2B5EF4-FFF2-40B4-BE49-F238E27FC236}">
                <a16:creationId xmlns:a16="http://schemas.microsoft.com/office/drawing/2014/main" id="{68B2B7CA-D6DD-4BB5-8D86-2CEED54F92BE}"/>
              </a:ext>
            </a:extLst>
          </p:cNvPr>
          <p:cNvSpPr/>
          <p:nvPr/>
        </p:nvSpPr>
        <p:spPr>
          <a:xfrm rot="3489552">
            <a:off x="3159253" y="2103576"/>
            <a:ext cx="113414" cy="12759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Flowchart: Connector 158">
            <a:extLst>
              <a:ext uri="{FF2B5EF4-FFF2-40B4-BE49-F238E27FC236}">
                <a16:creationId xmlns:a16="http://schemas.microsoft.com/office/drawing/2014/main" id="{192950A1-090B-4EC1-BA7F-BEEEDF1332E0}"/>
              </a:ext>
            </a:extLst>
          </p:cNvPr>
          <p:cNvSpPr/>
          <p:nvPr/>
        </p:nvSpPr>
        <p:spPr>
          <a:xfrm>
            <a:off x="3039578" y="2467658"/>
            <a:ext cx="113414" cy="12759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Flowchart: Connector 159">
            <a:extLst>
              <a:ext uri="{FF2B5EF4-FFF2-40B4-BE49-F238E27FC236}">
                <a16:creationId xmlns:a16="http://schemas.microsoft.com/office/drawing/2014/main" id="{01C79E10-D3A1-4959-941B-BC0750EAA0AD}"/>
              </a:ext>
            </a:extLst>
          </p:cNvPr>
          <p:cNvSpPr/>
          <p:nvPr/>
        </p:nvSpPr>
        <p:spPr>
          <a:xfrm>
            <a:off x="3750456" y="2371316"/>
            <a:ext cx="113414" cy="12759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Flowchart: Connector 160">
            <a:extLst>
              <a:ext uri="{FF2B5EF4-FFF2-40B4-BE49-F238E27FC236}">
                <a16:creationId xmlns:a16="http://schemas.microsoft.com/office/drawing/2014/main" id="{04825907-781A-43AA-8139-D25A61850D63}"/>
              </a:ext>
            </a:extLst>
          </p:cNvPr>
          <p:cNvSpPr/>
          <p:nvPr/>
        </p:nvSpPr>
        <p:spPr>
          <a:xfrm rot="3489552">
            <a:off x="2767305" y="2498289"/>
            <a:ext cx="113414" cy="12759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Flowchart: Connector 161">
            <a:extLst>
              <a:ext uri="{FF2B5EF4-FFF2-40B4-BE49-F238E27FC236}">
                <a16:creationId xmlns:a16="http://schemas.microsoft.com/office/drawing/2014/main" id="{980EF3F9-3DEA-4DC8-86E6-7B9F47AAEA47}"/>
              </a:ext>
            </a:extLst>
          </p:cNvPr>
          <p:cNvSpPr/>
          <p:nvPr/>
        </p:nvSpPr>
        <p:spPr>
          <a:xfrm rot="3489552">
            <a:off x="3377495" y="2162508"/>
            <a:ext cx="113414" cy="12759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Flowchart: Connector 162">
            <a:extLst>
              <a:ext uri="{FF2B5EF4-FFF2-40B4-BE49-F238E27FC236}">
                <a16:creationId xmlns:a16="http://schemas.microsoft.com/office/drawing/2014/main" id="{8AAC8417-8A5B-4863-90CC-558CB4DE37A5}"/>
              </a:ext>
            </a:extLst>
          </p:cNvPr>
          <p:cNvSpPr/>
          <p:nvPr/>
        </p:nvSpPr>
        <p:spPr>
          <a:xfrm rot="3489552">
            <a:off x="2965411" y="2205056"/>
            <a:ext cx="113414" cy="12759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Flowchart: Connector 163">
            <a:extLst>
              <a:ext uri="{FF2B5EF4-FFF2-40B4-BE49-F238E27FC236}">
                <a16:creationId xmlns:a16="http://schemas.microsoft.com/office/drawing/2014/main" id="{EE0D83E4-CFD5-4DDB-83A0-C677741C62BB}"/>
              </a:ext>
            </a:extLst>
          </p:cNvPr>
          <p:cNvSpPr/>
          <p:nvPr/>
        </p:nvSpPr>
        <p:spPr>
          <a:xfrm rot="3489552">
            <a:off x="3371346" y="2438990"/>
            <a:ext cx="113414" cy="12759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Flowchart: Connector 164">
            <a:extLst>
              <a:ext uri="{FF2B5EF4-FFF2-40B4-BE49-F238E27FC236}">
                <a16:creationId xmlns:a16="http://schemas.microsoft.com/office/drawing/2014/main" id="{A7915749-FAB1-4C21-92F9-12C609397FED}"/>
              </a:ext>
            </a:extLst>
          </p:cNvPr>
          <p:cNvSpPr/>
          <p:nvPr/>
        </p:nvSpPr>
        <p:spPr>
          <a:xfrm>
            <a:off x="3609462" y="3721390"/>
            <a:ext cx="113414" cy="1275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Flowchart: Connector 165">
            <a:extLst>
              <a:ext uri="{FF2B5EF4-FFF2-40B4-BE49-F238E27FC236}">
                <a16:creationId xmlns:a16="http://schemas.microsoft.com/office/drawing/2014/main" id="{6FDE26E3-661C-49DC-9A8C-1B702FCA1913}"/>
              </a:ext>
            </a:extLst>
          </p:cNvPr>
          <p:cNvSpPr/>
          <p:nvPr/>
        </p:nvSpPr>
        <p:spPr>
          <a:xfrm>
            <a:off x="3918013" y="3721390"/>
            <a:ext cx="113414" cy="1275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Flowchart: Connector 166">
            <a:extLst>
              <a:ext uri="{FF2B5EF4-FFF2-40B4-BE49-F238E27FC236}">
                <a16:creationId xmlns:a16="http://schemas.microsoft.com/office/drawing/2014/main" id="{1BFCDA16-8152-4B73-ABAE-ACA5406DC537}"/>
              </a:ext>
            </a:extLst>
          </p:cNvPr>
          <p:cNvSpPr/>
          <p:nvPr/>
        </p:nvSpPr>
        <p:spPr>
          <a:xfrm>
            <a:off x="4131585" y="3200069"/>
            <a:ext cx="113414" cy="12759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Flowchart: Connector 167">
            <a:extLst>
              <a:ext uri="{FF2B5EF4-FFF2-40B4-BE49-F238E27FC236}">
                <a16:creationId xmlns:a16="http://schemas.microsoft.com/office/drawing/2014/main" id="{AE886DAA-5979-4EB0-BC14-5C9B1FDDCAA5}"/>
              </a:ext>
            </a:extLst>
          </p:cNvPr>
          <p:cNvSpPr/>
          <p:nvPr/>
        </p:nvSpPr>
        <p:spPr>
          <a:xfrm>
            <a:off x="4060506" y="2620546"/>
            <a:ext cx="113414" cy="12759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Flowchart: Connector 168">
            <a:extLst>
              <a:ext uri="{FF2B5EF4-FFF2-40B4-BE49-F238E27FC236}">
                <a16:creationId xmlns:a16="http://schemas.microsoft.com/office/drawing/2014/main" id="{8A0C1820-10E1-407D-A561-B75E99F0B767}"/>
              </a:ext>
            </a:extLst>
          </p:cNvPr>
          <p:cNvSpPr/>
          <p:nvPr/>
        </p:nvSpPr>
        <p:spPr>
          <a:xfrm rot="3489552">
            <a:off x="3930476" y="3380796"/>
            <a:ext cx="113414" cy="12759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Flowchart: Connector 169">
            <a:extLst>
              <a:ext uri="{FF2B5EF4-FFF2-40B4-BE49-F238E27FC236}">
                <a16:creationId xmlns:a16="http://schemas.microsoft.com/office/drawing/2014/main" id="{BF1B495F-3960-4073-B6ED-6CF3C51051A5}"/>
              </a:ext>
            </a:extLst>
          </p:cNvPr>
          <p:cNvSpPr/>
          <p:nvPr/>
        </p:nvSpPr>
        <p:spPr>
          <a:xfrm rot="3489552">
            <a:off x="3574537" y="3497788"/>
            <a:ext cx="113414" cy="12759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Flowchart: Connector 170">
            <a:extLst>
              <a:ext uri="{FF2B5EF4-FFF2-40B4-BE49-F238E27FC236}">
                <a16:creationId xmlns:a16="http://schemas.microsoft.com/office/drawing/2014/main" id="{6309A34F-82F8-497E-85AB-D5E7421BB22A}"/>
              </a:ext>
            </a:extLst>
          </p:cNvPr>
          <p:cNvSpPr/>
          <p:nvPr/>
        </p:nvSpPr>
        <p:spPr>
          <a:xfrm>
            <a:off x="1948656" y="2806786"/>
            <a:ext cx="113414" cy="12759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Flowchart: Connector 171">
            <a:extLst>
              <a:ext uri="{FF2B5EF4-FFF2-40B4-BE49-F238E27FC236}">
                <a16:creationId xmlns:a16="http://schemas.microsoft.com/office/drawing/2014/main" id="{0C9DC746-5BF5-496B-A951-8962D50EE8F4}"/>
              </a:ext>
            </a:extLst>
          </p:cNvPr>
          <p:cNvSpPr/>
          <p:nvPr/>
        </p:nvSpPr>
        <p:spPr>
          <a:xfrm>
            <a:off x="1496581" y="2534065"/>
            <a:ext cx="113414" cy="12759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Flowchart: Connector 172">
            <a:extLst>
              <a:ext uri="{FF2B5EF4-FFF2-40B4-BE49-F238E27FC236}">
                <a16:creationId xmlns:a16="http://schemas.microsoft.com/office/drawing/2014/main" id="{F478EF0D-C184-48AF-A2B2-72C55635F2A8}"/>
              </a:ext>
            </a:extLst>
          </p:cNvPr>
          <p:cNvSpPr/>
          <p:nvPr/>
        </p:nvSpPr>
        <p:spPr>
          <a:xfrm>
            <a:off x="1798370" y="2587543"/>
            <a:ext cx="113414" cy="12759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Flowchart: Connector 173">
            <a:extLst>
              <a:ext uri="{FF2B5EF4-FFF2-40B4-BE49-F238E27FC236}">
                <a16:creationId xmlns:a16="http://schemas.microsoft.com/office/drawing/2014/main" id="{9351E977-0F1F-403E-BFC9-7C3370A235CE}"/>
              </a:ext>
            </a:extLst>
          </p:cNvPr>
          <p:cNvSpPr/>
          <p:nvPr/>
        </p:nvSpPr>
        <p:spPr>
          <a:xfrm>
            <a:off x="1730205" y="2175783"/>
            <a:ext cx="113414" cy="12759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Flowchart: Connector 174">
            <a:extLst>
              <a:ext uri="{FF2B5EF4-FFF2-40B4-BE49-F238E27FC236}">
                <a16:creationId xmlns:a16="http://schemas.microsoft.com/office/drawing/2014/main" id="{7301E262-A246-47D0-A891-58CCCCE1717D}"/>
              </a:ext>
            </a:extLst>
          </p:cNvPr>
          <p:cNvSpPr/>
          <p:nvPr/>
        </p:nvSpPr>
        <p:spPr>
          <a:xfrm rot="3489552">
            <a:off x="1830160" y="1958762"/>
            <a:ext cx="113414" cy="12759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Flowchart: Connector 175">
            <a:extLst>
              <a:ext uri="{FF2B5EF4-FFF2-40B4-BE49-F238E27FC236}">
                <a16:creationId xmlns:a16="http://schemas.microsoft.com/office/drawing/2014/main" id="{62AD296C-3FA1-42FE-A262-A62915806411}"/>
              </a:ext>
            </a:extLst>
          </p:cNvPr>
          <p:cNvSpPr/>
          <p:nvPr/>
        </p:nvSpPr>
        <p:spPr>
          <a:xfrm rot="3489552">
            <a:off x="1479378" y="2749960"/>
            <a:ext cx="113414" cy="12759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Flowchart: Connector 176">
            <a:extLst>
              <a:ext uri="{FF2B5EF4-FFF2-40B4-BE49-F238E27FC236}">
                <a16:creationId xmlns:a16="http://schemas.microsoft.com/office/drawing/2014/main" id="{8CE4D196-D1AE-4AEC-A08B-BF67AE8C651A}"/>
              </a:ext>
            </a:extLst>
          </p:cNvPr>
          <p:cNvSpPr/>
          <p:nvPr/>
        </p:nvSpPr>
        <p:spPr>
          <a:xfrm>
            <a:off x="1584814" y="2237625"/>
            <a:ext cx="113414" cy="12759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Flowchart: Connector 177">
            <a:extLst>
              <a:ext uri="{FF2B5EF4-FFF2-40B4-BE49-F238E27FC236}">
                <a16:creationId xmlns:a16="http://schemas.microsoft.com/office/drawing/2014/main" id="{13E4E5A3-C494-4AAC-8350-294A92C7E797}"/>
              </a:ext>
            </a:extLst>
          </p:cNvPr>
          <p:cNvSpPr/>
          <p:nvPr/>
        </p:nvSpPr>
        <p:spPr>
          <a:xfrm>
            <a:off x="1802583" y="2383578"/>
            <a:ext cx="113414" cy="12759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Flowchart: Connector 178">
            <a:extLst>
              <a:ext uri="{FF2B5EF4-FFF2-40B4-BE49-F238E27FC236}">
                <a16:creationId xmlns:a16="http://schemas.microsoft.com/office/drawing/2014/main" id="{A8322221-ADD7-4B1F-B005-B5D89F6F3B0B}"/>
              </a:ext>
            </a:extLst>
          </p:cNvPr>
          <p:cNvSpPr/>
          <p:nvPr/>
        </p:nvSpPr>
        <p:spPr>
          <a:xfrm rot="3489552">
            <a:off x="1893885" y="2188342"/>
            <a:ext cx="113414" cy="12759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A7B2A6B9-E6FC-4214-928C-DA755D207116}"/>
              </a:ext>
            </a:extLst>
          </p:cNvPr>
          <p:cNvSpPr txBox="1"/>
          <p:nvPr/>
        </p:nvSpPr>
        <p:spPr>
          <a:xfrm>
            <a:off x="4699590" y="4065480"/>
            <a:ext cx="6733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Cost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7F78C134-0490-4941-928C-87146CD3850B}"/>
              </a:ext>
            </a:extLst>
          </p:cNvPr>
          <p:cNvSpPr txBox="1"/>
          <p:nvPr/>
        </p:nvSpPr>
        <p:spPr>
          <a:xfrm>
            <a:off x="418214" y="1549300"/>
            <a:ext cx="6733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Duration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8048DEA7-E48F-4FD4-81ED-514831857CC5}"/>
              </a:ext>
            </a:extLst>
          </p:cNvPr>
          <p:cNvSpPr txBox="1"/>
          <p:nvPr/>
        </p:nvSpPr>
        <p:spPr>
          <a:xfrm>
            <a:off x="2287362" y="1197936"/>
            <a:ext cx="18315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Calculated solutions </a:t>
            </a:r>
          </a:p>
        </p:txBody>
      </p:sp>
      <p:sp>
        <p:nvSpPr>
          <p:cNvPr id="188" name="Flowchart: Connector 187">
            <a:extLst>
              <a:ext uri="{FF2B5EF4-FFF2-40B4-BE49-F238E27FC236}">
                <a16:creationId xmlns:a16="http://schemas.microsoft.com/office/drawing/2014/main" id="{7A3EC9C3-D219-45DC-AF32-C2616D7945BD}"/>
              </a:ext>
            </a:extLst>
          </p:cNvPr>
          <p:cNvSpPr/>
          <p:nvPr/>
        </p:nvSpPr>
        <p:spPr>
          <a:xfrm>
            <a:off x="4666457" y="1527616"/>
            <a:ext cx="113414" cy="1275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EDBD4167-666A-47E0-B5DA-4EF8FDAE62C4}"/>
              </a:ext>
            </a:extLst>
          </p:cNvPr>
          <p:cNvSpPr txBox="1"/>
          <p:nvPr/>
        </p:nvSpPr>
        <p:spPr>
          <a:xfrm>
            <a:off x="4826478" y="1453116"/>
            <a:ext cx="11781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Optimal solutions </a:t>
            </a:r>
          </a:p>
        </p:txBody>
      </p:sp>
      <p:sp>
        <p:nvSpPr>
          <p:cNvPr id="190" name="Flowchart: Connector 189">
            <a:extLst>
              <a:ext uri="{FF2B5EF4-FFF2-40B4-BE49-F238E27FC236}">
                <a16:creationId xmlns:a16="http://schemas.microsoft.com/office/drawing/2014/main" id="{3FC85B81-496C-4736-8630-419878716E02}"/>
              </a:ext>
            </a:extLst>
          </p:cNvPr>
          <p:cNvSpPr/>
          <p:nvPr/>
        </p:nvSpPr>
        <p:spPr>
          <a:xfrm>
            <a:off x="4666457" y="1890721"/>
            <a:ext cx="113414" cy="12759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5A7756FD-79CC-40AA-A9A0-2515389D4A5C}"/>
              </a:ext>
            </a:extLst>
          </p:cNvPr>
          <p:cNvSpPr txBox="1"/>
          <p:nvPr/>
        </p:nvSpPr>
        <p:spPr>
          <a:xfrm>
            <a:off x="4826478" y="1839519"/>
            <a:ext cx="14447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Non-optimal solutions </a:t>
            </a:r>
          </a:p>
        </p:txBody>
      </p:sp>
    </p:spTree>
    <p:extLst>
      <p:ext uri="{BB962C8B-B14F-4D97-AF65-F5344CB8AC3E}">
        <p14:creationId xmlns:p14="http://schemas.microsoft.com/office/powerpoint/2010/main" val="19430209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6EDE86E-AFE1-4661-B17D-A8B37C7D90AC}"/>
              </a:ext>
            </a:extLst>
          </p:cNvPr>
          <p:cNvSpPr/>
          <p:nvPr/>
        </p:nvSpPr>
        <p:spPr>
          <a:xfrm>
            <a:off x="2557358" y="938633"/>
            <a:ext cx="933382" cy="35004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Tiếp</a:t>
            </a:r>
            <a:r>
              <a:rPr lang="en-US" sz="1000" dirty="0"/>
              <a:t> </a:t>
            </a:r>
            <a:r>
              <a:rPr lang="en-US" sz="1000" dirty="0" err="1"/>
              <a:t>nhận</a:t>
            </a:r>
            <a:r>
              <a:rPr lang="en-US" sz="1000" dirty="0"/>
              <a:t> </a:t>
            </a:r>
            <a:r>
              <a:rPr lang="en-US" sz="1000" dirty="0" err="1"/>
              <a:t>và</a:t>
            </a:r>
            <a:r>
              <a:rPr lang="en-US" sz="1000" dirty="0"/>
              <a:t> </a:t>
            </a:r>
            <a:r>
              <a:rPr lang="en-US" sz="1000" dirty="0" err="1"/>
              <a:t>xử</a:t>
            </a:r>
            <a:r>
              <a:rPr lang="en-US" sz="1000" dirty="0"/>
              <a:t> </a:t>
            </a:r>
            <a:r>
              <a:rPr lang="en-US" sz="1000" dirty="0" err="1"/>
              <a:t>lý</a:t>
            </a:r>
            <a:endParaRPr lang="en-US" sz="1000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923C720-D03A-44A0-A7C8-92835894BA46}"/>
              </a:ext>
            </a:extLst>
          </p:cNvPr>
          <p:cNvSpPr/>
          <p:nvPr/>
        </p:nvSpPr>
        <p:spPr>
          <a:xfrm>
            <a:off x="2557359" y="1730907"/>
            <a:ext cx="933382" cy="35004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Kiểm</a:t>
            </a:r>
            <a:r>
              <a:rPr lang="en-US" sz="1000" dirty="0"/>
              <a:t> </a:t>
            </a:r>
            <a:r>
              <a:rPr lang="en-US" sz="1000" dirty="0" err="1"/>
              <a:t>tra</a:t>
            </a:r>
            <a:r>
              <a:rPr lang="en-US" sz="1000" dirty="0"/>
              <a:t> </a:t>
            </a:r>
            <a:r>
              <a:rPr lang="en-US" sz="1000" dirty="0" err="1"/>
              <a:t>và</a:t>
            </a:r>
            <a:r>
              <a:rPr lang="en-US" sz="1000" dirty="0"/>
              <a:t> </a:t>
            </a:r>
            <a:r>
              <a:rPr lang="en-US" sz="1000" dirty="0" err="1"/>
              <a:t>phân</a:t>
            </a:r>
            <a:r>
              <a:rPr lang="en-US" sz="1000" dirty="0"/>
              <a:t> </a:t>
            </a:r>
            <a:r>
              <a:rPr lang="en-US" sz="1000" dirty="0" err="1"/>
              <a:t>loại</a:t>
            </a:r>
            <a:endParaRPr lang="en-US" sz="1000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3EB6099-3B8A-4A69-8477-243796A92AE7}"/>
              </a:ext>
            </a:extLst>
          </p:cNvPr>
          <p:cNvSpPr/>
          <p:nvPr/>
        </p:nvSpPr>
        <p:spPr>
          <a:xfrm>
            <a:off x="2557358" y="2523182"/>
            <a:ext cx="933382" cy="35004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Lưu</a:t>
            </a:r>
            <a:r>
              <a:rPr lang="en-US" sz="1000" dirty="0"/>
              <a:t> </a:t>
            </a:r>
            <a:r>
              <a:rPr lang="en-US" sz="1000" dirty="0" err="1"/>
              <a:t>trữ</a:t>
            </a:r>
            <a:endParaRPr lang="en-US" sz="1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ADAB3C-0DF7-40F3-9F75-4FE9C9B837B2}"/>
              </a:ext>
            </a:extLst>
          </p:cNvPr>
          <p:cNvSpPr txBox="1"/>
          <p:nvPr/>
        </p:nvSpPr>
        <p:spPr>
          <a:xfrm>
            <a:off x="7729017" y="1204919"/>
            <a:ext cx="6944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Inbound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F3936C3-18EB-4FC4-8895-FA2ECBEAD359}"/>
              </a:ext>
            </a:extLst>
          </p:cNvPr>
          <p:cNvCxnSpPr>
            <a:stCxn id="2" idx="2"/>
            <a:endCxn id="3" idx="0"/>
          </p:cNvCxnSpPr>
          <p:nvPr/>
        </p:nvCxnSpPr>
        <p:spPr>
          <a:xfrm>
            <a:off x="3024049" y="1288681"/>
            <a:ext cx="1" cy="442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0A06B7A-5A09-4314-AAD4-977DA2EFB98E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 flipH="1">
            <a:off x="3024049" y="2080955"/>
            <a:ext cx="1" cy="442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4FF5E5D-999D-4D19-BCDC-28C107133D31}"/>
              </a:ext>
            </a:extLst>
          </p:cNvPr>
          <p:cNvSpPr/>
          <p:nvPr/>
        </p:nvSpPr>
        <p:spPr>
          <a:xfrm>
            <a:off x="2557359" y="3314479"/>
            <a:ext cx="933382" cy="3500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</a:rPr>
              <a:t>Lựa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chọn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và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sắp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xếp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6F04FED-22DF-4D2F-ADBC-00E2B9A5233A}"/>
              </a:ext>
            </a:extLst>
          </p:cNvPr>
          <p:cNvSpPr/>
          <p:nvPr/>
        </p:nvSpPr>
        <p:spPr>
          <a:xfrm>
            <a:off x="2557358" y="4105776"/>
            <a:ext cx="933382" cy="3500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</a:rPr>
              <a:t>Vận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chuyển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633FD49-264C-4963-B45F-E7242EAB011B}"/>
              </a:ext>
            </a:extLst>
          </p:cNvPr>
          <p:cNvSpPr txBox="1"/>
          <p:nvPr/>
        </p:nvSpPr>
        <p:spPr>
          <a:xfrm>
            <a:off x="7729017" y="3456873"/>
            <a:ext cx="8034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Outbound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9FBABB2-BF22-4097-AA35-DD88C763D50A}"/>
              </a:ext>
            </a:extLst>
          </p:cNvPr>
          <p:cNvCxnSpPr>
            <a:cxnSpLocks/>
            <a:stCxn id="4" idx="2"/>
            <a:endCxn id="12" idx="0"/>
          </p:cNvCxnSpPr>
          <p:nvPr/>
        </p:nvCxnSpPr>
        <p:spPr>
          <a:xfrm>
            <a:off x="3024049" y="2873230"/>
            <a:ext cx="1" cy="4412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C66F45E-47F6-48E1-A8CF-7AD32716D97A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 flipH="1">
            <a:off x="3024049" y="3664527"/>
            <a:ext cx="1" cy="4412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D9F887AA-01B2-4D0B-B127-3626CFFA6408}"/>
              </a:ext>
            </a:extLst>
          </p:cNvPr>
          <p:cNvSpPr/>
          <p:nvPr/>
        </p:nvSpPr>
        <p:spPr>
          <a:xfrm>
            <a:off x="4545302" y="1730907"/>
            <a:ext cx="933382" cy="350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Quản</a:t>
            </a:r>
            <a:r>
              <a:rPr lang="en-US" sz="1000" dirty="0"/>
              <a:t> </a:t>
            </a:r>
            <a:r>
              <a:rPr lang="en-US" sz="1000" dirty="0" err="1"/>
              <a:t>lý</a:t>
            </a:r>
            <a:r>
              <a:rPr lang="en-US" sz="1000" dirty="0"/>
              <a:t> </a:t>
            </a:r>
            <a:r>
              <a:rPr lang="en-US" sz="1000" dirty="0" err="1"/>
              <a:t>đơn</a:t>
            </a:r>
            <a:r>
              <a:rPr lang="en-US" sz="1000" dirty="0"/>
              <a:t> </a:t>
            </a:r>
            <a:r>
              <a:rPr lang="en-US" sz="1000" dirty="0" err="1"/>
              <a:t>hàng</a:t>
            </a:r>
            <a:r>
              <a:rPr lang="en-US" sz="1000" dirty="0"/>
              <a:t> </a:t>
            </a:r>
            <a:r>
              <a:rPr lang="en-US" sz="1000" dirty="0" err="1"/>
              <a:t>nhập</a:t>
            </a:r>
            <a:endParaRPr lang="en-US" sz="1000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D30A0F99-7721-4A88-ACFE-211B353CE6DC}"/>
              </a:ext>
            </a:extLst>
          </p:cNvPr>
          <p:cNvSpPr/>
          <p:nvPr/>
        </p:nvSpPr>
        <p:spPr>
          <a:xfrm>
            <a:off x="4545302" y="3710127"/>
            <a:ext cx="933382" cy="350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Lập</a:t>
            </a:r>
            <a:r>
              <a:rPr lang="en-US" sz="1000" dirty="0"/>
              <a:t> </a:t>
            </a:r>
            <a:r>
              <a:rPr lang="en-US" sz="1000" dirty="0" err="1"/>
              <a:t>lịch</a:t>
            </a:r>
            <a:r>
              <a:rPr lang="en-US" sz="1000" dirty="0"/>
              <a:t> </a:t>
            </a:r>
            <a:r>
              <a:rPr lang="en-US" sz="1000" dirty="0" err="1"/>
              <a:t>đơn</a:t>
            </a:r>
            <a:r>
              <a:rPr lang="en-US" sz="1000" dirty="0"/>
              <a:t> </a:t>
            </a:r>
            <a:r>
              <a:rPr lang="en-US" sz="1000" dirty="0" err="1"/>
              <a:t>hàng</a:t>
            </a:r>
            <a:r>
              <a:rPr lang="en-US" sz="1000" dirty="0"/>
              <a:t> </a:t>
            </a:r>
            <a:r>
              <a:rPr lang="en-US" sz="1000" dirty="0" err="1"/>
              <a:t>xuất</a:t>
            </a:r>
            <a:endParaRPr lang="en-US" sz="1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276918A-618F-4E25-812D-69C708055E35}"/>
              </a:ext>
            </a:extLst>
          </p:cNvPr>
          <p:cNvSpPr txBox="1"/>
          <p:nvPr/>
        </p:nvSpPr>
        <p:spPr>
          <a:xfrm>
            <a:off x="2639167" y="67967"/>
            <a:ext cx="7697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/>
              <a:t>Quá</a:t>
            </a:r>
            <a:r>
              <a:rPr lang="en-US" sz="1100" dirty="0"/>
              <a:t> </a:t>
            </a:r>
            <a:r>
              <a:rPr lang="en-US" sz="1100" dirty="0" err="1"/>
              <a:t>trình</a:t>
            </a:r>
            <a:endParaRPr lang="en-US" sz="11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1EFCA9E-E96D-43EE-BB14-8230AD090EC5}"/>
              </a:ext>
            </a:extLst>
          </p:cNvPr>
          <p:cNvSpPr txBox="1"/>
          <p:nvPr/>
        </p:nvSpPr>
        <p:spPr>
          <a:xfrm>
            <a:off x="4627111" y="111321"/>
            <a:ext cx="7697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Màn</a:t>
            </a:r>
            <a:r>
              <a:rPr lang="en-US" sz="1100" dirty="0"/>
              <a:t> </a:t>
            </a:r>
            <a:r>
              <a:rPr lang="en-US" sz="1100" dirty="0" err="1"/>
              <a:t>hình</a:t>
            </a:r>
            <a:endParaRPr lang="en-US" sz="1100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B9EA28B-F716-4C67-BAB8-E0EFCC6CAD45}"/>
              </a:ext>
            </a:extLst>
          </p:cNvPr>
          <p:cNvCxnSpPr>
            <a:cxnSpLocks/>
            <a:stCxn id="2" idx="3"/>
            <a:endCxn id="22" idx="1"/>
          </p:cNvCxnSpPr>
          <p:nvPr/>
        </p:nvCxnSpPr>
        <p:spPr>
          <a:xfrm>
            <a:off x="3490740" y="1113657"/>
            <a:ext cx="1054562" cy="792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DB6E9F7-F037-481E-9D27-A94F167B71F5}"/>
              </a:ext>
            </a:extLst>
          </p:cNvPr>
          <p:cNvCxnSpPr>
            <a:cxnSpLocks/>
            <a:stCxn id="3" idx="3"/>
            <a:endCxn id="22" idx="1"/>
          </p:cNvCxnSpPr>
          <p:nvPr/>
        </p:nvCxnSpPr>
        <p:spPr>
          <a:xfrm>
            <a:off x="3490741" y="1905931"/>
            <a:ext cx="10545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295574F-B856-4BA2-BC50-6AC8F99E847E}"/>
              </a:ext>
            </a:extLst>
          </p:cNvPr>
          <p:cNvCxnSpPr>
            <a:cxnSpLocks/>
            <a:stCxn id="4" idx="3"/>
            <a:endCxn id="22" idx="1"/>
          </p:cNvCxnSpPr>
          <p:nvPr/>
        </p:nvCxnSpPr>
        <p:spPr>
          <a:xfrm flipV="1">
            <a:off x="3490740" y="1905931"/>
            <a:ext cx="1054562" cy="792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7B5E03A-8198-4932-9B12-16A1171A282E}"/>
              </a:ext>
            </a:extLst>
          </p:cNvPr>
          <p:cNvCxnSpPr>
            <a:cxnSpLocks/>
            <a:stCxn id="12" idx="3"/>
            <a:endCxn id="23" idx="1"/>
          </p:cNvCxnSpPr>
          <p:nvPr/>
        </p:nvCxnSpPr>
        <p:spPr>
          <a:xfrm>
            <a:off x="3490741" y="3489503"/>
            <a:ext cx="1054561" cy="395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E7E8F50-0E5C-4749-BF63-ED90E577C45A}"/>
              </a:ext>
            </a:extLst>
          </p:cNvPr>
          <p:cNvCxnSpPr>
            <a:cxnSpLocks/>
            <a:stCxn id="13" idx="3"/>
            <a:endCxn id="23" idx="1"/>
          </p:cNvCxnSpPr>
          <p:nvPr/>
        </p:nvCxnSpPr>
        <p:spPr>
          <a:xfrm flipV="1">
            <a:off x="3490740" y="3885151"/>
            <a:ext cx="1054562" cy="395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9D359CB4-4548-48BE-98F8-41F82815E88C}"/>
              </a:ext>
            </a:extLst>
          </p:cNvPr>
          <p:cNvSpPr/>
          <p:nvPr/>
        </p:nvSpPr>
        <p:spPr>
          <a:xfrm>
            <a:off x="298534" y="1008368"/>
            <a:ext cx="1817010" cy="218672"/>
          </a:xfrm>
          <a:prstGeom prst="rect">
            <a:avLst/>
          </a:prstGeom>
          <a:solidFill>
            <a:schemeClr val="bg1"/>
          </a:solidFill>
          <a:ln w="31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700" dirty="0" err="1">
                <a:solidFill>
                  <a:schemeClr val="tx1"/>
                </a:solidFill>
              </a:rPr>
              <a:t>Thời</a:t>
            </a:r>
            <a:r>
              <a:rPr lang="en-US" sz="700" dirty="0">
                <a:solidFill>
                  <a:schemeClr val="tx1"/>
                </a:solidFill>
              </a:rPr>
              <a:t> </a:t>
            </a:r>
            <a:r>
              <a:rPr lang="en-US" sz="700" dirty="0" err="1">
                <a:solidFill>
                  <a:schemeClr val="tx1"/>
                </a:solidFill>
              </a:rPr>
              <a:t>gian</a:t>
            </a:r>
            <a:r>
              <a:rPr lang="en-US" sz="700" dirty="0">
                <a:solidFill>
                  <a:schemeClr val="tx1"/>
                </a:solidFill>
              </a:rPr>
              <a:t> </a:t>
            </a:r>
            <a:r>
              <a:rPr lang="en-US" sz="700" dirty="0" err="1">
                <a:solidFill>
                  <a:schemeClr val="tx1"/>
                </a:solidFill>
              </a:rPr>
              <a:t>đơn</a:t>
            </a:r>
            <a:r>
              <a:rPr lang="en-US" sz="700" dirty="0">
                <a:solidFill>
                  <a:schemeClr val="tx1"/>
                </a:solidFill>
              </a:rPr>
              <a:t> </a:t>
            </a:r>
            <a:r>
              <a:rPr lang="en-US" sz="700" dirty="0" err="1">
                <a:solidFill>
                  <a:schemeClr val="tx1"/>
                </a:solidFill>
              </a:rPr>
              <a:t>hàng</a:t>
            </a:r>
            <a:r>
              <a:rPr lang="en-US" sz="700" dirty="0">
                <a:solidFill>
                  <a:schemeClr val="tx1"/>
                </a:solidFill>
              </a:rPr>
              <a:t> </a:t>
            </a:r>
            <a:r>
              <a:rPr lang="en-US" sz="700" dirty="0" err="1">
                <a:solidFill>
                  <a:schemeClr val="tx1"/>
                </a:solidFill>
              </a:rPr>
              <a:t>nhập</a:t>
            </a:r>
            <a:r>
              <a:rPr lang="en-US" sz="700" dirty="0">
                <a:solidFill>
                  <a:schemeClr val="tx1"/>
                </a:solidFill>
              </a:rPr>
              <a:t> </a:t>
            </a:r>
            <a:r>
              <a:rPr lang="en-US" sz="700" dirty="0" err="1">
                <a:solidFill>
                  <a:schemeClr val="tx1"/>
                </a:solidFill>
              </a:rPr>
              <a:t>kho</a:t>
            </a:r>
            <a:r>
              <a:rPr lang="en-US" sz="700" dirty="0">
                <a:solidFill>
                  <a:schemeClr val="tx1"/>
                </a:solidFill>
              </a:rPr>
              <a:t> (</a:t>
            </a:r>
            <a:r>
              <a:rPr lang="en-US" sz="700" dirty="0" err="1">
                <a:solidFill>
                  <a:schemeClr val="tx1"/>
                </a:solidFill>
              </a:rPr>
              <a:t>Ngày</a:t>
            </a:r>
            <a:r>
              <a:rPr lang="en-US" sz="700" dirty="0">
                <a:solidFill>
                  <a:schemeClr val="tx1"/>
                </a:solidFill>
              </a:rPr>
              <a:t> </a:t>
            </a:r>
            <a:r>
              <a:rPr lang="en-US" sz="700" dirty="0" err="1">
                <a:solidFill>
                  <a:schemeClr val="tx1"/>
                </a:solidFill>
              </a:rPr>
              <a:t>giờ</a:t>
            </a:r>
            <a:r>
              <a:rPr lang="en-US" sz="700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E17F1E6-8F63-4EB3-B7CC-DD84A2DE75EE}"/>
              </a:ext>
            </a:extLst>
          </p:cNvPr>
          <p:cNvCxnSpPr>
            <a:cxnSpLocks/>
            <a:stCxn id="41" idx="3"/>
            <a:endCxn id="2" idx="1"/>
          </p:cNvCxnSpPr>
          <p:nvPr/>
        </p:nvCxnSpPr>
        <p:spPr>
          <a:xfrm flipV="1">
            <a:off x="2115544" y="1113657"/>
            <a:ext cx="441814" cy="4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4427F713-55AD-424A-AB6A-945EB5E7BB57}"/>
              </a:ext>
            </a:extLst>
          </p:cNvPr>
          <p:cNvSpPr/>
          <p:nvPr/>
        </p:nvSpPr>
        <p:spPr>
          <a:xfrm>
            <a:off x="273658" y="1687259"/>
            <a:ext cx="1817010" cy="439297"/>
          </a:xfrm>
          <a:prstGeom prst="rect">
            <a:avLst/>
          </a:prstGeom>
          <a:solidFill>
            <a:schemeClr val="bg1"/>
          </a:solidFill>
          <a:ln w="31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700" dirty="0" err="1">
                <a:solidFill>
                  <a:schemeClr val="tx1"/>
                </a:solidFill>
              </a:rPr>
              <a:t>Khối</a:t>
            </a:r>
            <a:r>
              <a:rPr lang="en-US" sz="700" dirty="0">
                <a:solidFill>
                  <a:schemeClr val="tx1"/>
                </a:solidFill>
              </a:rPr>
              <a:t> </a:t>
            </a:r>
            <a:r>
              <a:rPr lang="en-US" sz="700" dirty="0" err="1">
                <a:solidFill>
                  <a:schemeClr val="tx1"/>
                </a:solidFill>
              </a:rPr>
              <a:t>lượng</a:t>
            </a:r>
            <a:r>
              <a:rPr lang="en-US" sz="700" dirty="0">
                <a:solidFill>
                  <a:schemeClr val="tx1"/>
                </a:solidFill>
              </a:rPr>
              <a:t>, </a:t>
            </a:r>
            <a:r>
              <a:rPr lang="en-US" sz="700" dirty="0" err="1">
                <a:solidFill>
                  <a:schemeClr val="tx1"/>
                </a:solidFill>
              </a:rPr>
              <a:t>thể</a:t>
            </a:r>
            <a:r>
              <a:rPr lang="en-US" sz="700" dirty="0">
                <a:solidFill>
                  <a:schemeClr val="tx1"/>
                </a:solidFill>
              </a:rPr>
              <a:t> </a:t>
            </a:r>
            <a:r>
              <a:rPr lang="en-US" sz="700" dirty="0" err="1">
                <a:solidFill>
                  <a:schemeClr val="tx1"/>
                </a:solidFill>
              </a:rPr>
              <a:t>tích</a:t>
            </a:r>
            <a:r>
              <a:rPr lang="en-US" sz="700" dirty="0">
                <a:solidFill>
                  <a:schemeClr val="tx1"/>
                </a:solidFill>
              </a:rPr>
              <a:t> </a:t>
            </a:r>
          </a:p>
          <a:p>
            <a:r>
              <a:rPr lang="en-US" sz="700" dirty="0" err="1">
                <a:solidFill>
                  <a:schemeClr val="tx1"/>
                </a:solidFill>
              </a:rPr>
              <a:t>Loại</a:t>
            </a:r>
            <a:r>
              <a:rPr lang="en-US" sz="700" dirty="0">
                <a:solidFill>
                  <a:schemeClr val="tx1"/>
                </a:solidFill>
              </a:rPr>
              <a:t> </a:t>
            </a:r>
            <a:r>
              <a:rPr lang="en-US" sz="700" dirty="0" err="1">
                <a:solidFill>
                  <a:schemeClr val="tx1"/>
                </a:solidFill>
              </a:rPr>
              <a:t>hàng</a:t>
            </a:r>
            <a:r>
              <a:rPr lang="en-US" sz="700" dirty="0">
                <a:solidFill>
                  <a:schemeClr val="tx1"/>
                </a:solidFill>
              </a:rPr>
              <a:t> (</a:t>
            </a:r>
            <a:r>
              <a:rPr lang="en-US" sz="700" dirty="0" err="1">
                <a:solidFill>
                  <a:schemeClr val="tx1"/>
                </a:solidFill>
              </a:rPr>
              <a:t>Mã</a:t>
            </a:r>
            <a:r>
              <a:rPr lang="en-US" sz="700" dirty="0">
                <a:solidFill>
                  <a:schemeClr val="tx1"/>
                </a:solidFill>
              </a:rPr>
              <a:t> SP, </a:t>
            </a:r>
            <a:r>
              <a:rPr lang="en-US" sz="700" dirty="0" err="1">
                <a:solidFill>
                  <a:schemeClr val="tx1"/>
                </a:solidFill>
              </a:rPr>
              <a:t>tên</a:t>
            </a:r>
            <a:r>
              <a:rPr lang="en-US" sz="700" dirty="0">
                <a:solidFill>
                  <a:schemeClr val="tx1"/>
                </a:solidFill>
              </a:rPr>
              <a:t> SP, ..), </a:t>
            </a:r>
            <a:r>
              <a:rPr lang="en-US" sz="700" dirty="0" err="1">
                <a:solidFill>
                  <a:schemeClr val="tx1"/>
                </a:solidFill>
              </a:rPr>
              <a:t>số</a:t>
            </a:r>
            <a:r>
              <a:rPr lang="en-US" sz="700" dirty="0">
                <a:solidFill>
                  <a:schemeClr val="tx1"/>
                </a:solidFill>
              </a:rPr>
              <a:t> </a:t>
            </a:r>
            <a:r>
              <a:rPr lang="en-US" sz="700" dirty="0" err="1">
                <a:solidFill>
                  <a:schemeClr val="tx1"/>
                </a:solidFill>
              </a:rPr>
              <a:t>lượng</a:t>
            </a:r>
            <a:r>
              <a:rPr lang="en-US" sz="700" dirty="0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2FE1801-A813-42F1-B97B-9908F4DDC5C6}"/>
              </a:ext>
            </a:extLst>
          </p:cNvPr>
          <p:cNvCxnSpPr>
            <a:cxnSpLocks/>
            <a:stCxn id="45" idx="3"/>
          </p:cNvCxnSpPr>
          <p:nvPr/>
        </p:nvCxnSpPr>
        <p:spPr>
          <a:xfrm>
            <a:off x="2090668" y="1906908"/>
            <a:ext cx="4666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4C81E93E-01BE-4E78-8200-9F80CD648F9D}"/>
              </a:ext>
            </a:extLst>
          </p:cNvPr>
          <p:cNvSpPr/>
          <p:nvPr/>
        </p:nvSpPr>
        <p:spPr>
          <a:xfrm>
            <a:off x="727263" y="438813"/>
            <a:ext cx="1388281" cy="21867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700" dirty="0" err="1">
                <a:solidFill>
                  <a:schemeClr val="tx1"/>
                </a:solidFill>
              </a:rPr>
              <a:t>Thông</a:t>
            </a:r>
            <a:r>
              <a:rPr lang="en-US" sz="700" dirty="0">
                <a:solidFill>
                  <a:schemeClr val="tx1"/>
                </a:solidFill>
              </a:rPr>
              <a:t> tin </a:t>
            </a:r>
            <a:r>
              <a:rPr lang="en-US" sz="700" dirty="0" err="1">
                <a:solidFill>
                  <a:schemeClr val="tx1"/>
                </a:solidFill>
              </a:rPr>
              <a:t>nhân</a:t>
            </a:r>
            <a:r>
              <a:rPr lang="en-US" sz="700" dirty="0">
                <a:solidFill>
                  <a:schemeClr val="tx1"/>
                </a:solidFill>
              </a:rPr>
              <a:t> </a:t>
            </a:r>
            <a:r>
              <a:rPr lang="en-US" sz="700" dirty="0" err="1">
                <a:solidFill>
                  <a:schemeClr val="tx1"/>
                </a:solidFill>
              </a:rPr>
              <a:t>viên</a:t>
            </a:r>
            <a:r>
              <a:rPr lang="en-US" sz="700" dirty="0">
                <a:solidFill>
                  <a:schemeClr val="tx1"/>
                </a:solidFill>
              </a:rPr>
              <a:t>, </a:t>
            </a:r>
            <a:r>
              <a:rPr lang="en-US" sz="700" dirty="0" err="1">
                <a:solidFill>
                  <a:schemeClr val="tx1"/>
                </a:solidFill>
              </a:rPr>
              <a:t>máy</a:t>
            </a:r>
            <a:r>
              <a:rPr lang="en-US" sz="700" dirty="0">
                <a:solidFill>
                  <a:schemeClr val="tx1"/>
                </a:solidFill>
              </a:rPr>
              <a:t> </a:t>
            </a:r>
            <a:r>
              <a:rPr lang="en-US" sz="700" dirty="0" err="1">
                <a:solidFill>
                  <a:schemeClr val="tx1"/>
                </a:solidFill>
              </a:rPr>
              <a:t>móc</a:t>
            </a:r>
            <a:r>
              <a:rPr lang="en-US" sz="700" dirty="0">
                <a:solidFill>
                  <a:schemeClr val="tx1"/>
                </a:solidFill>
              </a:rPr>
              <a:t> </a:t>
            </a:r>
          </a:p>
        </p:txBody>
      </p: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DE566BF1-FAD1-4D31-88AF-EEFF0536BCA5}"/>
              </a:ext>
            </a:extLst>
          </p:cNvPr>
          <p:cNvCxnSpPr>
            <a:stCxn id="73" idx="3"/>
            <a:endCxn id="2" idx="0"/>
          </p:cNvCxnSpPr>
          <p:nvPr/>
        </p:nvCxnSpPr>
        <p:spPr>
          <a:xfrm>
            <a:off x="2115544" y="548149"/>
            <a:ext cx="908505" cy="390484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AACAA4A5-A6BF-43BD-959F-514619122D72}"/>
              </a:ext>
            </a:extLst>
          </p:cNvPr>
          <p:cNvSpPr/>
          <p:nvPr/>
        </p:nvSpPr>
        <p:spPr>
          <a:xfrm>
            <a:off x="273658" y="2476463"/>
            <a:ext cx="1817010" cy="439297"/>
          </a:xfrm>
          <a:prstGeom prst="rect">
            <a:avLst/>
          </a:prstGeom>
          <a:solidFill>
            <a:schemeClr val="bg1"/>
          </a:solidFill>
          <a:ln w="31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700" dirty="0" err="1">
                <a:solidFill>
                  <a:schemeClr val="tx1"/>
                </a:solidFill>
              </a:rPr>
              <a:t>Các</a:t>
            </a:r>
            <a:r>
              <a:rPr lang="en-US" sz="700" dirty="0">
                <a:solidFill>
                  <a:schemeClr val="tx1"/>
                </a:solidFill>
              </a:rPr>
              <a:t> </a:t>
            </a:r>
            <a:r>
              <a:rPr lang="en-US" sz="700" dirty="0" err="1">
                <a:solidFill>
                  <a:schemeClr val="tx1"/>
                </a:solidFill>
              </a:rPr>
              <a:t>vị</a:t>
            </a:r>
            <a:r>
              <a:rPr lang="en-US" sz="700" dirty="0">
                <a:solidFill>
                  <a:schemeClr val="tx1"/>
                </a:solidFill>
              </a:rPr>
              <a:t> </a:t>
            </a:r>
            <a:r>
              <a:rPr lang="en-US" sz="700" dirty="0" err="1">
                <a:solidFill>
                  <a:schemeClr val="tx1"/>
                </a:solidFill>
              </a:rPr>
              <a:t>trí</a:t>
            </a:r>
            <a:r>
              <a:rPr lang="en-US" sz="700" dirty="0">
                <a:solidFill>
                  <a:schemeClr val="tx1"/>
                </a:solidFill>
              </a:rPr>
              <a:t> </a:t>
            </a:r>
            <a:r>
              <a:rPr lang="en-US" sz="700" dirty="0" err="1">
                <a:solidFill>
                  <a:schemeClr val="tx1"/>
                </a:solidFill>
              </a:rPr>
              <a:t>còn</a:t>
            </a:r>
            <a:r>
              <a:rPr lang="en-US" sz="700" dirty="0">
                <a:solidFill>
                  <a:schemeClr val="tx1"/>
                </a:solidFill>
              </a:rPr>
              <a:t> </a:t>
            </a:r>
            <a:r>
              <a:rPr lang="en-US" sz="700" dirty="0" err="1">
                <a:solidFill>
                  <a:schemeClr val="tx1"/>
                </a:solidFill>
              </a:rPr>
              <a:t>trống</a:t>
            </a:r>
            <a:r>
              <a:rPr lang="en-US" sz="700" dirty="0">
                <a:solidFill>
                  <a:schemeClr val="tx1"/>
                </a:solidFill>
              </a:rPr>
              <a:t> </a:t>
            </a:r>
            <a:r>
              <a:rPr lang="en-US" sz="700" dirty="0" err="1">
                <a:solidFill>
                  <a:schemeClr val="tx1"/>
                </a:solidFill>
              </a:rPr>
              <a:t>trong</a:t>
            </a:r>
            <a:r>
              <a:rPr lang="en-US" sz="700" dirty="0">
                <a:solidFill>
                  <a:schemeClr val="tx1"/>
                </a:solidFill>
              </a:rPr>
              <a:t> </a:t>
            </a:r>
            <a:r>
              <a:rPr lang="en-US" sz="700" dirty="0" err="1">
                <a:solidFill>
                  <a:schemeClr val="tx1"/>
                </a:solidFill>
              </a:rPr>
              <a:t>kho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00A3BF9-204F-4FC9-9DCC-F418721C66CA}"/>
              </a:ext>
            </a:extLst>
          </p:cNvPr>
          <p:cNvSpPr/>
          <p:nvPr/>
        </p:nvSpPr>
        <p:spPr>
          <a:xfrm>
            <a:off x="2507606" y="1397561"/>
            <a:ext cx="1032887" cy="16571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700" dirty="0" err="1">
                <a:solidFill>
                  <a:srgbClr val="FF0000"/>
                </a:solidFill>
              </a:rPr>
              <a:t>Thời</a:t>
            </a:r>
            <a:r>
              <a:rPr lang="en-US" sz="700" dirty="0">
                <a:solidFill>
                  <a:srgbClr val="FF0000"/>
                </a:solidFill>
              </a:rPr>
              <a:t> </a:t>
            </a:r>
            <a:r>
              <a:rPr lang="en-US" sz="700" dirty="0" err="1">
                <a:solidFill>
                  <a:srgbClr val="FF0000"/>
                </a:solidFill>
              </a:rPr>
              <a:t>gian</a:t>
            </a:r>
            <a:r>
              <a:rPr lang="en-US" sz="700" dirty="0">
                <a:solidFill>
                  <a:srgbClr val="FF0000"/>
                </a:solidFill>
              </a:rPr>
              <a:t> </a:t>
            </a:r>
            <a:r>
              <a:rPr lang="en-US" sz="700" dirty="0" err="1">
                <a:solidFill>
                  <a:srgbClr val="FF0000"/>
                </a:solidFill>
              </a:rPr>
              <a:t>xử</a:t>
            </a:r>
            <a:r>
              <a:rPr lang="en-US" sz="700" dirty="0">
                <a:solidFill>
                  <a:srgbClr val="FF0000"/>
                </a:solidFill>
              </a:rPr>
              <a:t> </a:t>
            </a:r>
            <a:r>
              <a:rPr lang="en-US" sz="700" dirty="0" err="1">
                <a:solidFill>
                  <a:srgbClr val="FF0000"/>
                </a:solidFill>
              </a:rPr>
              <a:t>lý</a:t>
            </a:r>
            <a:r>
              <a:rPr lang="en-US" sz="700" dirty="0">
                <a:solidFill>
                  <a:srgbClr val="FF0000"/>
                </a:solidFill>
              </a:rPr>
              <a:t> </a:t>
            </a:r>
            <a:r>
              <a:rPr lang="en-US" sz="700" dirty="0" err="1">
                <a:solidFill>
                  <a:srgbClr val="FF0000"/>
                </a:solidFill>
              </a:rPr>
              <a:t>xong</a:t>
            </a:r>
            <a:endParaRPr lang="en-US" sz="700" dirty="0">
              <a:solidFill>
                <a:srgbClr val="FF0000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787CBE8-BE30-4FB7-9A09-B7A4E96C34C0}"/>
              </a:ext>
            </a:extLst>
          </p:cNvPr>
          <p:cNvSpPr/>
          <p:nvPr/>
        </p:nvSpPr>
        <p:spPr>
          <a:xfrm>
            <a:off x="2507606" y="2196254"/>
            <a:ext cx="1336472" cy="15831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700" dirty="0" err="1">
                <a:solidFill>
                  <a:srgbClr val="FF0000"/>
                </a:solidFill>
              </a:rPr>
              <a:t>Thời</a:t>
            </a:r>
            <a:r>
              <a:rPr lang="en-US" sz="700" dirty="0">
                <a:solidFill>
                  <a:srgbClr val="FF0000"/>
                </a:solidFill>
              </a:rPr>
              <a:t> </a:t>
            </a:r>
            <a:r>
              <a:rPr lang="en-US" sz="700" dirty="0" err="1">
                <a:solidFill>
                  <a:srgbClr val="FF0000"/>
                </a:solidFill>
              </a:rPr>
              <a:t>gian</a:t>
            </a:r>
            <a:r>
              <a:rPr lang="en-US" sz="700" dirty="0">
                <a:solidFill>
                  <a:srgbClr val="FF0000"/>
                </a:solidFill>
              </a:rPr>
              <a:t> </a:t>
            </a:r>
            <a:r>
              <a:rPr lang="en-US" sz="700" dirty="0" err="1">
                <a:solidFill>
                  <a:srgbClr val="FF0000"/>
                </a:solidFill>
              </a:rPr>
              <a:t>phân</a:t>
            </a:r>
            <a:r>
              <a:rPr lang="en-US" sz="700" dirty="0">
                <a:solidFill>
                  <a:srgbClr val="FF0000"/>
                </a:solidFill>
              </a:rPr>
              <a:t> </a:t>
            </a:r>
            <a:r>
              <a:rPr lang="en-US" sz="700" dirty="0" err="1">
                <a:solidFill>
                  <a:srgbClr val="FF0000"/>
                </a:solidFill>
              </a:rPr>
              <a:t>loại</a:t>
            </a:r>
            <a:r>
              <a:rPr lang="en-US" sz="700" dirty="0">
                <a:solidFill>
                  <a:srgbClr val="FF0000"/>
                </a:solidFill>
              </a:rPr>
              <a:t> </a:t>
            </a:r>
            <a:r>
              <a:rPr lang="en-US" sz="700" dirty="0" err="1">
                <a:solidFill>
                  <a:srgbClr val="FF0000"/>
                </a:solidFill>
              </a:rPr>
              <a:t>xong</a:t>
            </a:r>
            <a:endParaRPr lang="en-US" sz="700" dirty="0">
              <a:solidFill>
                <a:srgbClr val="FF0000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9A6A380-BC64-4833-A163-132E4F9A267C}"/>
              </a:ext>
            </a:extLst>
          </p:cNvPr>
          <p:cNvSpPr/>
          <p:nvPr/>
        </p:nvSpPr>
        <p:spPr>
          <a:xfrm>
            <a:off x="2440266" y="3001193"/>
            <a:ext cx="1336472" cy="15831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err="1">
                <a:solidFill>
                  <a:srgbClr val="FF0000"/>
                </a:solidFill>
              </a:rPr>
              <a:t>Thời</a:t>
            </a:r>
            <a:r>
              <a:rPr lang="en-US" sz="700" dirty="0">
                <a:solidFill>
                  <a:srgbClr val="FF0000"/>
                </a:solidFill>
              </a:rPr>
              <a:t> </a:t>
            </a:r>
            <a:r>
              <a:rPr lang="en-US" sz="700" dirty="0" err="1">
                <a:solidFill>
                  <a:srgbClr val="FF0000"/>
                </a:solidFill>
              </a:rPr>
              <a:t>gian</a:t>
            </a:r>
            <a:r>
              <a:rPr lang="en-US" sz="700" dirty="0">
                <a:solidFill>
                  <a:srgbClr val="FF0000"/>
                </a:solidFill>
              </a:rPr>
              <a:t> </a:t>
            </a:r>
            <a:r>
              <a:rPr lang="en-US" sz="700" dirty="0" err="1">
                <a:solidFill>
                  <a:srgbClr val="FF0000"/>
                </a:solidFill>
              </a:rPr>
              <a:t>lưu</a:t>
            </a:r>
            <a:r>
              <a:rPr lang="en-US" sz="700" dirty="0">
                <a:solidFill>
                  <a:srgbClr val="FF0000"/>
                </a:solidFill>
              </a:rPr>
              <a:t> </a:t>
            </a:r>
            <a:r>
              <a:rPr lang="en-US" sz="700" dirty="0" err="1">
                <a:solidFill>
                  <a:srgbClr val="FF0000"/>
                </a:solidFill>
              </a:rPr>
              <a:t>trữ</a:t>
            </a:r>
            <a:r>
              <a:rPr lang="en-US" sz="700" dirty="0">
                <a:solidFill>
                  <a:srgbClr val="FF0000"/>
                </a:solidFill>
              </a:rPr>
              <a:t>, </a:t>
            </a:r>
            <a:r>
              <a:rPr lang="en-US" sz="700" dirty="0" err="1">
                <a:solidFill>
                  <a:srgbClr val="FF0000"/>
                </a:solidFill>
              </a:rPr>
              <a:t>sản</a:t>
            </a:r>
            <a:r>
              <a:rPr lang="en-US" sz="700" dirty="0">
                <a:solidFill>
                  <a:srgbClr val="FF0000"/>
                </a:solidFill>
              </a:rPr>
              <a:t> </a:t>
            </a:r>
            <a:r>
              <a:rPr lang="en-US" sz="700" dirty="0" err="1">
                <a:solidFill>
                  <a:srgbClr val="FF0000"/>
                </a:solidFill>
              </a:rPr>
              <a:t>phẩm</a:t>
            </a:r>
            <a:r>
              <a:rPr lang="en-US" sz="700" dirty="0">
                <a:solidFill>
                  <a:srgbClr val="FF0000"/>
                </a:solidFill>
              </a:rPr>
              <a:t> </a:t>
            </a:r>
            <a:r>
              <a:rPr lang="en-US" sz="700" dirty="0" err="1">
                <a:solidFill>
                  <a:srgbClr val="FF0000"/>
                </a:solidFill>
              </a:rPr>
              <a:t>được</a:t>
            </a:r>
            <a:r>
              <a:rPr lang="en-US" sz="700" dirty="0">
                <a:solidFill>
                  <a:srgbClr val="FF0000"/>
                </a:solidFill>
              </a:rPr>
              <a:t> </a:t>
            </a:r>
            <a:r>
              <a:rPr lang="en-US" sz="700" dirty="0" err="1">
                <a:solidFill>
                  <a:srgbClr val="FF0000"/>
                </a:solidFill>
              </a:rPr>
              <a:t>lưu</a:t>
            </a:r>
            <a:r>
              <a:rPr lang="en-US" sz="700" dirty="0">
                <a:solidFill>
                  <a:srgbClr val="FF0000"/>
                </a:solidFill>
              </a:rPr>
              <a:t> ở </a:t>
            </a:r>
            <a:r>
              <a:rPr lang="en-US" sz="700" dirty="0" err="1">
                <a:solidFill>
                  <a:srgbClr val="FF0000"/>
                </a:solidFill>
              </a:rPr>
              <a:t>khu</a:t>
            </a:r>
            <a:r>
              <a:rPr lang="en-US" sz="700" dirty="0">
                <a:solidFill>
                  <a:srgbClr val="FF0000"/>
                </a:solidFill>
              </a:rPr>
              <a:t> </a:t>
            </a:r>
            <a:r>
              <a:rPr lang="en-US" sz="700" dirty="0" err="1">
                <a:solidFill>
                  <a:srgbClr val="FF0000"/>
                </a:solidFill>
              </a:rPr>
              <a:t>vực</a:t>
            </a:r>
            <a:r>
              <a:rPr lang="en-US" sz="700" dirty="0">
                <a:solidFill>
                  <a:srgbClr val="FF0000"/>
                </a:solidFill>
              </a:rPr>
              <a:t> </a:t>
            </a:r>
            <a:r>
              <a:rPr lang="en-US" sz="700" dirty="0" err="1">
                <a:solidFill>
                  <a:srgbClr val="FF0000"/>
                </a:solidFill>
              </a:rPr>
              <a:t>nào</a:t>
            </a:r>
            <a:r>
              <a:rPr lang="en-US" sz="700" dirty="0">
                <a:solidFill>
                  <a:srgbClr val="FF0000"/>
                </a:solidFill>
              </a:rPr>
              <a:t> </a:t>
            </a:r>
            <a:r>
              <a:rPr lang="en-US" sz="700" dirty="0" err="1">
                <a:solidFill>
                  <a:srgbClr val="FF0000"/>
                </a:solidFill>
              </a:rPr>
              <a:t>trong</a:t>
            </a:r>
            <a:r>
              <a:rPr lang="en-US" sz="700" dirty="0">
                <a:solidFill>
                  <a:srgbClr val="FF0000"/>
                </a:solidFill>
              </a:rPr>
              <a:t> </a:t>
            </a:r>
            <a:r>
              <a:rPr lang="en-US" sz="700" dirty="0" err="1">
                <a:solidFill>
                  <a:srgbClr val="FF0000"/>
                </a:solidFill>
              </a:rPr>
              <a:t>kho</a:t>
            </a:r>
            <a:endParaRPr lang="en-US" sz="700" dirty="0">
              <a:solidFill>
                <a:srgbClr val="FF0000"/>
              </a:solidFill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C6041AF2-DD10-4C08-8838-0A32CB552C46}"/>
              </a:ext>
            </a:extLst>
          </p:cNvPr>
          <p:cNvCxnSpPr>
            <a:cxnSpLocks/>
            <a:stCxn id="76" idx="3"/>
            <a:endCxn id="4" idx="1"/>
          </p:cNvCxnSpPr>
          <p:nvPr/>
        </p:nvCxnSpPr>
        <p:spPr>
          <a:xfrm>
            <a:off x="2090668" y="2696112"/>
            <a:ext cx="466690" cy="2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32179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Oval 88">
            <a:extLst>
              <a:ext uri="{FF2B5EF4-FFF2-40B4-BE49-F238E27FC236}">
                <a16:creationId xmlns:a16="http://schemas.microsoft.com/office/drawing/2014/main" id="{B70E3304-C462-4E1E-B48F-C17320BBD5C2}"/>
              </a:ext>
            </a:extLst>
          </p:cNvPr>
          <p:cNvSpPr/>
          <p:nvPr/>
        </p:nvSpPr>
        <p:spPr>
          <a:xfrm>
            <a:off x="480561" y="3161093"/>
            <a:ext cx="7502084" cy="1610827"/>
          </a:xfrm>
          <a:prstGeom prst="ellipse">
            <a:avLst/>
          </a:prstGeom>
          <a:solidFill>
            <a:schemeClr val="bg1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6EDE86E-AFE1-4661-B17D-A8B37C7D90AC}"/>
              </a:ext>
            </a:extLst>
          </p:cNvPr>
          <p:cNvSpPr/>
          <p:nvPr/>
        </p:nvSpPr>
        <p:spPr>
          <a:xfrm>
            <a:off x="3651968" y="992029"/>
            <a:ext cx="933382" cy="350048"/>
          </a:xfrm>
          <a:prstGeom prst="roundRect">
            <a:avLst/>
          </a:prstGeom>
          <a:solidFill>
            <a:schemeClr val="bg1"/>
          </a:solidFill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Receiving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923C720-D03A-44A0-A7C8-92835894BA46}"/>
              </a:ext>
            </a:extLst>
          </p:cNvPr>
          <p:cNvSpPr/>
          <p:nvPr/>
        </p:nvSpPr>
        <p:spPr>
          <a:xfrm>
            <a:off x="3651969" y="1784303"/>
            <a:ext cx="933382" cy="350048"/>
          </a:xfrm>
          <a:prstGeom prst="roundRect">
            <a:avLst/>
          </a:prstGeom>
          <a:solidFill>
            <a:schemeClr val="bg1"/>
          </a:solidFill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Put-away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3EB6099-3B8A-4A69-8477-243796A92AE7}"/>
              </a:ext>
            </a:extLst>
          </p:cNvPr>
          <p:cNvSpPr/>
          <p:nvPr/>
        </p:nvSpPr>
        <p:spPr>
          <a:xfrm>
            <a:off x="3651968" y="2576578"/>
            <a:ext cx="933382" cy="350048"/>
          </a:xfrm>
          <a:prstGeom prst="roundRect">
            <a:avLst/>
          </a:prstGeom>
          <a:solidFill>
            <a:schemeClr val="bg1"/>
          </a:solidFill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Storage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ADAB3C-0DF7-40F3-9F75-4FE9C9B837B2}"/>
              </a:ext>
            </a:extLst>
          </p:cNvPr>
          <p:cNvSpPr txBox="1"/>
          <p:nvPr/>
        </p:nvSpPr>
        <p:spPr>
          <a:xfrm>
            <a:off x="6955772" y="1699941"/>
            <a:ext cx="6944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Inbound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F3936C3-18EB-4FC4-8895-FA2ECBEAD359}"/>
              </a:ext>
            </a:extLst>
          </p:cNvPr>
          <p:cNvCxnSpPr>
            <a:stCxn id="2" idx="2"/>
            <a:endCxn id="3" idx="0"/>
          </p:cNvCxnSpPr>
          <p:nvPr/>
        </p:nvCxnSpPr>
        <p:spPr>
          <a:xfrm>
            <a:off x="4118659" y="1342077"/>
            <a:ext cx="1" cy="442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0A06B7A-5A09-4314-AAD4-977DA2EFB98E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 flipH="1">
            <a:off x="4118659" y="2134351"/>
            <a:ext cx="1" cy="442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4FF5E5D-999D-4D19-BCDC-28C107133D31}"/>
              </a:ext>
            </a:extLst>
          </p:cNvPr>
          <p:cNvSpPr/>
          <p:nvPr/>
        </p:nvSpPr>
        <p:spPr>
          <a:xfrm>
            <a:off x="3651969" y="3367875"/>
            <a:ext cx="933382" cy="35004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Picking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6F04FED-22DF-4D2F-ADBC-00E2B9A5233A}"/>
              </a:ext>
            </a:extLst>
          </p:cNvPr>
          <p:cNvSpPr/>
          <p:nvPr/>
        </p:nvSpPr>
        <p:spPr>
          <a:xfrm>
            <a:off x="3651968" y="4159172"/>
            <a:ext cx="933382" cy="35004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Shipping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633FD49-264C-4963-B45F-E7242EAB011B}"/>
              </a:ext>
            </a:extLst>
          </p:cNvPr>
          <p:cNvSpPr txBox="1"/>
          <p:nvPr/>
        </p:nvSpPr>
        <p:spPr>
          <a:xfrm>
            <a:off x="6948607" y="3809123"/>
            <a:ext cx="8034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Outbound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9FBABB2-BF22-4097-AA35-DD88C763D50A}"/>
              </a:ext>
            </a:extLst>
          </p:cNvPr>
          <p:cNvCxnSpPr>
            <a:cxnSpLocks/>
            <a:stCxn id="4" idx="2"/>
            <a:endCxn id="12" idx="0"/>
          </p:cNvCxnSpPr>
          <p:nvPr/>
        </p:nvCxnSpPr>
        <p:spPr>
          <a:xfrm>
            <a:off x="4118659" y="2926626"/>
            <a:ext cx="1" cy="4412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C66F45E-47F6-48E1-A8CF-7AD32716D97A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 flipH="1">
            <a:off x="4118659" y="3717923"/>
            <a:ext cx="1" cy="4412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D9F887AA-01B2-4D0B-B127-3626CFFA6408}"/>
              </a:ext>
            </a:extLst>
          </p:cNvPr>
          <p:cNvSpPr/>
          <p:nvPr/>
        </p:nvSpPr>
        <p:spPr>
          <a:xfrm>
            <a:off x="5298665" y="1738214"/>
            <a:ext cx="1054560" cy="4422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Received order management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D30A0F99-7721-4A88-ACFE-211B353CE6DC}"/>
              </a:ext>
            </a:extLst>
          </p:cNvPr>
          <p:cNvSpPr/>
          <p:nvPr/>
        </p:nvSpPr>
        <p:spPr>
          <a:xfrm>
            <a:off x="5298665" y="3716946"/>
            <a:ext cx="1054557" cy="44222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Shipping order scheduling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276918A-618F-4E25-812D-69C708055E35}"/>
              </a:ext>
            </a:extLst>
          </p:cNvPr>
          <p:cNvSpPr txBox="1"/>
          <p:nvPr/>
        </p:nvSpPr>
        <p:spPr>
          <a:xfrm>
            <a:off x="3733777" y="121363"/>
            <a:ext cx="8771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PROCESS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1EFCA9E-E96D-43EE-BB14-8230AD090EC5}"/>
              </a:ext>
            </a:extLst>
          </p:cNvPr>
          <p:cNvSpPr txBox="1"/>
          <p:nvPr/>
        </p:nvSpPr>
        <p:spPr>
          <a:xfrm>
            <a:off x="5110411" y="131738"/>
            <a:ext cx="14310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USER INTERFACE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B9EA28B-F716-4C67-BAB8-E0EFCC6CAD45}"/>
              </a:ext>
            </a:extLst>
          </p:cNvPr>
          <p:cNvCxnSpPr>
            <a:cxnSpLocks/>
            <a:stCxn id="2" idx="3"/>
            <a:endCxn id="22" idx="1"/>
          </p:cNvCxnSpPr>
          <p:nvPr/>
        </p:nvCxnSpPr>
        <p:spPr>
          <a:xfrm>
            <a:off x="4585350" y="1167053"/>
            <a:ext cx="713315" cy="792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DB6E9F7-F037-481E-9D27-A94F167B71F5}"/>
              </a:ext>
            </a:extLst>
          </p:cNvPr>
          <p:cNvCxnSpPr>
            <a:cxnSpLocks/>
            <a:stCxn id="3" idx="3"/>
            <a:endCxn id="22" idx="1"/>
          </p:cNvCxnSpPr>
          <p:nvPr/>
        </p:nvCxnSpPr>
        <p:spPr>
          <a:xfrm>
            <a:off x="4585351" y="1959327"/>
            <a:ext cx="7133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295574F-B856-4BA2-BC50-6AC8F99E847E}"/>
              </a:ext>
            </a:extLst>
          </p:cNvPr>
          <p:cNvCxnSpPr>
            <a:cxnSpLocks/>
            <a:stCxn id="4" idx="3"/>
            <a:endCxn id="22" idx="1"/>
          </p:cNvCxnSpPr>
          <p:nvPr/>
        </p:nvCxnSpPr>
        <p:spPr>
          <a:xfrm flipV="1">
            <a:off x="4585350" y="1959327"/>
            <a:ext cx="713315" cy="792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7B5E03A-8198-4932-9B12-16A1171A282E}"/>
              </a:ext>
            </a:extLst>
          </p:cNvPr>
          <p:cNvCxnSpPr>
            <a:cxnSpLocks/>
            <a:stCxn id="12" idx="3"/>
            <a:endCxn id="23" idx="1"/>
          </p:cNvCxnSpPr>
          <p:nvPr/>
        </p:nvCxnSpPr>
        <p:spPr>
          <a:xfrm>
            <a:off x="4585351" y="3542899"/>
            <a:ext cx="713314" cy="395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E7E8F50-0E5C-4749-BF63-ED90E577C45A}"/>
              </a:ext>
            </a:extLst>
          </p:cNvPr>
          <p:cNvCxnSpPr>
            <a:cxnSpLocks/>
            <a:stCxn id="13" idx="3"/>
            <a:endCxn id="23" idx="1"/>
          </p:cNvCxnSpPr>
          <p:nvPr/>
        </p:nvCxnSpPr>
        <p:spPr>
          <a:xfrm flipV="1">
            <a:off x="4585350" y="3938059"/>
            <a:ext cx="713315" cy="396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9D359CB4-4548-48BE-98F8-41F82815E88C}"/>
              </a:ext>
            </a:extLst>
          </p:cNvPr>
          <p:cNvSpPr/>
          <p:nvPr/>
        </p:nvSpPr>
        <p:spPr>
          <a:xfrm>
            <a:off x="1837294" y="1083742"/>
            <a:ext cx="1347982" cy="166619"/>
          </a:xfrm>
          <a:prstGeom prst="rect">
            <a:avLst/>
          </a:prstGeom>
          <a:solidFill>
            <a:schemeClr val="bg1"/>
          </a:solidFill>
          <a:ln w="31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700" dirty="0">
                <a:solidFill>
                  <a:schemeClr val="tx1"/>
                </a:solidFill>
              </a:rPr>
              <a:t>Order arrival time at storage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E17F1E6-8F63-4EB3-B7CC-DD84A2DE75EE}"/>
              </a:ext>
            </a:extLst>
          </p:cNvPr>
          <p:cNvCxnSpPr>
            <a:cxnSpLocks/>
            <a:stCxn id="41" idx="3"/>
            <a:endCxn id="2" idx="1"/>
          </p:cNvCxnSpPr>
          <p:nvPr/>
        </p:nvCxnSpPr>
        <p:spPr>
          <a:xfrm>
            <a:off x="3185276" y="1167052"/>
            <a:ext cx="46669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4427F713-55AD-424A-AB6A-945EB5E7BB57}"/>
              </a:ext>
            </a:extLst>
          </p:cNvPr>
          <p:cNvSpPr/>
          <p:nvPr/>
        </p:nvSpPr>
        <p:spPr>
          <a:xfrm>
            <a:off x="1535124" y="1876017"/>
            <a:ext cx="1650154" cy="166620"/>
          </a:xfrm>
          <a:prstGeom prst="rect">
            <a:avLst/>
          </a:prstGeom>
          <a:solidFill>
            <a:schemeClr val="bg1"/>
          </a:solidFill>
          <a:ln w="31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700" dirty="0">
                <a:solidFill>
                  <a:schemeClr val="tx1"/>
                </a:solidFill>
              </a:rPr>
              <a:t>Order details (products, quantity, …)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2FE1801-A813-42F1-B97B-9908F4DDC5C6}"/>
              </a:ext>
            </a:extLst>
          </p:cNvPr>
          <p:cNvCxnSpPr>
            <a:cxnSpLocks/>
            <a:stCxn id="45" idx="3"/>
            <a:endCxn id="3" idx="1"/>
          </p:cNvCxnSpPr>
          <p:nvPr/>
        </p:nvCxnSpPr>
        <p:spPr>
          <a:xfrm>
            <a:off x="3185278" y="1959327"/>
            <a:ext cx="4666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4C81E93E-01BE-4E78-8200-9F80CD648F9D}"/>
              </a:ext>
            </a:extLst>
          </p:cNvPr>
          <p:cNvSpPr/>
          <p:nvPr/>
        </p:nvSpPr>
        <p:spPr>
          <a:xfrm>
            <a:off x="1722009" y="492209"/>
            <a:ext cx="1488145" cy="21867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700" dirty="0">
                <a:solidFill>
                  <a:schemeClr val="tx1"/>
                </a:solidFill>
              </a:rPr>
              <a:t>Employee, Machine information</a:t>
            </a:r>
          </a:p>
        </p:txBody>
      </p: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DE566BF1-FAD1-4D31-88AF-EEFF0536BCA5}"/>
              </a:ext>
            </a:extLst>
          </p:cNvPr>
          <p:cNvCxnSpPr>
            <a:cxnSpLocks/>
            <a:stCxn id="73" idx="3"/>
            <a:endCxn id="2" idx="0"/>
          </p:cNvCxnSpPr>
          <p:nvPr/>
        </p:nvCxnSpPr>
        <p:spPr>
          <a:xfrm>
            <a:off x="3210154" y="601545"/>
            <a:ext cx="908505" cy="390484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AACAA4A5-A6BF-43BD-959F-514619122D72}"/>
              </a:ext>
            </a:extLst>
          </p:cNvPr>
          <p:cNvSpPr/>
          <p:nvPr/>
        </p:nvSpPr>
        <p:spPr>
          <a:xfrm>
            <a:off x="1975637" y="2668292"/>
            <a:ext cx="1209639" cy="166620"/>
          </a:xfrm>
          <a:prstGeom prst="rect">
            <a:avLst/>
          </a:prstGeom>
          <a:solidFill>
            <a:schemeClr val="bg1"/>
          </a:solidFill>
          <a:ln w="31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700" dirty="0">
                <a:solidFill>
                  <a:schemeClr val="tx1"/>
                </a:solidFill>
              </a:rPr>
              <a:t>Available slots in storage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00A3BF9-204F-4FC9-9DCC-F418721C66CA}"/>
              </a:ext>
            </a:extLst>
          </p:cNvPr>
          <p:cNvSpPr/>
          <p:nvPr/>
        </p:nvSpPr>
        <p:spPr>
          <a:xfrm>
            <a:off x="3733777" y="1384242"/>
            <a:ext cx="1032887" cy="16571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700" dirty="0">
                <a:solidFill>
                  <a:srgbClr val="FF0000"/>
                </a:solidFill>
              </a:rPr>
              <a:t>Received time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787CBE8-BE30-4FB7-9A09-B7A4E96C34C0}"/>
              </a:ext>
            </a:extLst>
          </p:cNvPr>
          <p:cNvSpPr/>
          <p:nvPr/>
        </p:nvSpPr>
        <p:spPr>
          <a:xfrm>
            <a:off x="3732920" y="2156378"/>
            <a:ext cx="771478" cy="12621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700" dirty="0">
                <a:solidFill>
                  <a:srgbClr val="FF0000"/>
                </a:solidFill>
              </a:rPr>
              <a:t>Put-away time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9A6A380-BC64-4833-A163-132E4F9A267C}"/>
              </a:ext>
            </a:extLst>
          </p:cNvPr>
          <p:cNvSpPr/>
          <p:nvPr/>
        </p:nvSpPr>
        <p:spPr>
          <a:xfrm>
            <a:off x="3418623" y="2943904"/>
            <a:ext cx="1430916" cy="14784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rgbClr val="FF0000"/>
                </a:solidFill>
              </a:rPr>
              <a:t>Storage time, product position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C6041AF2-DD10-4C08-8838-0A32CB552C46}"/>
              </a:ext>
            </a:extLst>
          </p:cNvPr>
          <p:cNvCxnSpPr>
            <a:cxnSpLocks/>
            <a:stCxn id="76" idx="3"/>
            <a:endCxn id="4" idx="1"/>
          </p:cNvCxnSpPr>
          <p:nvPr/>
        </p:nvCxnSpPr>
        <p:spPr>
          <a:xfrm>
            <a:off x="3185276" y="2751602"/>
            <a:ext cx="4666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DB79FB60-3FBB-43AD-B2B0-C668E5B4A3BA}"/>
              </a:ext>
            </a:extLst>
          </p:cNvPr>
          <p:cNvSpPr/>
          <p:nvPr/>
        </p:nvSpPr>
        <p:spPr>
          <a:xfrm>
            <a:off x="1837295" y="3460567"/>
            <a:ext cx="1347982" cy="1666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700" dirty="0">
                <a:solidFill>
                  <a:schemeClr val="tx1"/>
                </a:solidFill>
              </a:rPr>
              <a:t>Product positions in storage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B01BD04-0464-4F62-8AAE-2CC0D685A451}"/>
              </a:ext>
            </a:extLst>
          </p:cNvPr>
          <p:cNvCxnSpPr>
            <a:cxnSpLocks/>
            <a:stCxn id="47" idx="3"/>
            <a:endCxn id="12" idx="1"/>
          </p:cNvCxnSpPr>
          <p:nvPr/>
        </p:nvCxnSpPr>
        <p:spPr>
          <a:xfrm flipV="1">
            <a:off x="3185277" y="3542899"/>
            <a:ext cx="466692" cy="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9ABCDD12-CD96-4CF4-8C92-5E21ED488170}"/>
              </a:ext>
            </a:extLst>
          </p:cNvPr>
          <p:cNvSpPr/>
          <p:nvPr/>
        </p:nvSpPr>
        <p:spPr>
          <a:xfrm>
            <a:off x="1361588" y="4250372"/>
            <a:ext cx="1823688" cy="1666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700" dirty="0">
                <a:solidFill>
                  <a:schemeClr val="tx1"/>
                </a:solidFill>
              </a:rPr>
              <a:t>Order destination, customer time window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6B1B90C-EC54-4971-B3D1-BC1AF90C4777}"/>
              </a:ext>
            </a:extLst>
          </p:cNvPr>
          <p:cNvCxnSpPr>
            <a:cxnSpLocks/>
            <a:stCxn id="50" idx="3"/>
            <a:endCxn id="13" idx="1"/>
          </p:cNvCxnSpPr>
          <p:nvPr/>
        </p:nvCxnSpPr>
        <p:spPr>
          <a:xfrm>
            <a:off x="3185276" y="4333682"/>
            <a:ext cx="466692" cy="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8A902BA0-D929-44CE-9D1D-102C0D5B555A}"/>
              </a:ext>
            </a:extLst>
          </p:cNvPr>
          <p:cNvSpPr txBox="1"/>
          <p:nvPr/>
        </p:nvSpPr>
        <p:spPr>
          <a:xfrm>
            <a:off x="2164074" y="121363"/>
            <a:ext cx="6094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INPUT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4373388B-B5DF-46D7-93C8-D33DBF99B07C}"/>
              </a:ext>
            </a:extLst>
          </p:cNvPr>
          <p:cNvSpPr/>
          <p:nvPr/>
        </p:nvSpPr>
        <p:spPr>
          <a:xfrm>
            <a:off x="3418623" y="3735201"/>
            <a:ext cx="1430916" cy="14784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rgbClr val="FF0000"/>
                </a:solidFill>
              </a:rPr>
              <a:t>Order ready-for-shipping time</a:t>
            </a:r>
          </a:p>
        </p:txBody>
      </p:sp>
      <p:sp>
        <p:nvSpPr>
          <p:cNvPr id="87" name="Right Brace 86">
            <a:extLst>
              <a:ext uri="{FF2B5EF4-FFF2-40B4-BE49-F238E27FC236}">
                <a16:creationId xmlns:a16="http://schemas.microsoft.com/office/drawing/2014/main" id="{47F4AA39-2A03-46AA-A1D8-69EFEE7FA5C4}"/>
              </a:ext>
            </a:extLst>
          </p:cNvPr>
          <p:cNvSpPr/>
          <p:nvPr/>
        </p:nvSpPr>
        <p:spPr>
          <a:xfrm>
            <a:off x="6541475" y="796787"/>
            <a:ext cx="407132" cy="214711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ight Brace 87">
            <a:extLst>
              <a:ext uri="{FF2B5EF4-FFF2-40B4-BE49-F238E27FC236}">
                <a16:creationId xmlns:a16="http://schemas.microsoft.com/office/drawing/2014/main" id="{357FC98A-3F63-41F6-BA41-0B090DB5C9A4}"/>
              </a:ext>
            </a:extLst>
          </p:cNvPr>
          <p:cNvSpPr/>
          <p:nvPr/>
        </p:nvSpPr>
        <p:spPr>
          <a:xfrm>
            <a:off x="6543425" y="3367875"/>
            <a:ext cx="407131" cy="1141345"/>
          </a:xfrm>
          <a:prstGeom prst="rightBrac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774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33064D1-FBB1-4A9D-8703-02E9074EA398}"/>
              </a:ext>
            </a:extLst>
          </p:cNvPr>
          <p:cNvSpPr/>
          <p:nvPr/>
        </p:nvSpPr>
        <p:spPr>
          <a:xfrm>
            <a:off x="3238374" y="2158349"/>
            <a:ext cx="1800446" cy="82225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Order processing phase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DF51F75-126E-4EE8-A1D1-424B0D178AB8}"/>
              </a:ext>
            </a:extLst>
          </p:cNvPr>
          <p:cNvCxnSpPr>
            <a:endCxn id="2" idx="0"/>
          </p:cNvCxnSpPr>
          <p:nvPr/>
        </p:nvCxnSpPr>
        <p:spPr>
          <a:xfrm>
            <a:off x="4138597" y="1548749"/>
            <a:ext cx="0" cy="60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Flowchart: Data 3">
            <a:extLst>
              <a:ext uri="{FF2B5EF4-FFF2-40B4-BE49-F238E27FC236}">
                <a16:creationId xmlns:a16="http://schemas.microsoft.com/office/drawing/2014/main" id="{1EE88534-6DD0-4A48-8CCC-6F4DFC2F2138}"/>
              </a:ext>
            </a:extLst>
          </p:cNvPr>
          <p:cNvSpPr/>
          <p:nvPr/>
        </p:nvSpPr>
        <p:spPr>
          <a:xfrm>
            <a:off x="3674647" y="1117325"/>
            <a:ext cx="1094478" cy="405811"/>
          </a:xfrm>
          <a:prstGeom prst="flowChartInputOutput">
            <a:avLst/>
          </a:prstGeom>
          <a:solidFill>
            <a:schemeClr val="tx2">
              <a:lumMod val="50000"/>
            </a:schemeClr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Order</a:t>
            </a:r>
          </a:p>
        </p:txBody>
      </p:sp>
      <p:sp>
        <p:nvSpPr>
          <p:cNvPr id="5" name="Cylinder 4">
            <a:extLst>
              <a:ext uri="{FF2B5EF4-FFF2-40B4-BE49-F238E27FC236}">
                <a16:creationId xmlns:a16="http://schemas.microsoft.com/office/drawing/2014/main" id="{E924818A-FBD9-42D2-8096-78C3B0E55B01}"/>
              </a:ext>
            </a:extLst>
          </p:cNvPr>
          <p:cNvSpPr/>
          <p:nvPr/>
        </p:nvSpPr>
        <p:spPr>
          <a:xfrm>
            <a:off x="1604502" y="1906799"/>
            <a:ext cx="1063255" cy="1325351"/>
          </a:xfrm>
          <a:prstGeom prst="can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Internal information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5026819-15CF-47FE-860F-5B964D3FFF87}"/>
              </a:ext>
            </a:extLst>
          </p:cNvPr>
          <p:cNvCxnSpPr>
            <a:cxnSpLocks/>
            <a:stCxn id="5" idx="4"/>
            <a:endCxn id="2" idx="1"/>
          </p:cNvCxnSpPr>
          <p:nvPr/>
        </p:nvCxnSpPr>
        <p:spPr>
          <a:xfrm>
            <a:off x="2667757" y="2569475"/>
            <a:ext cx="5706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557FCCA-B354-4EEE-964D-BE8DA8E2230F}"/>
              </a:ext>
            </a:extLst>
          </p:cNvPr>
          <p:cNvCxnSpPr/>
          <p:nvPr/>
        </p:nvCxnSpPr>
        <p:spPr>
          <a:xfrm>
            <a:off x="4155137" y="2997875"/>
            <a:ext cx="0" cy="60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FA0D6A9-3A5F-4EED-A01F-DD546D4EA8D4}"/>
              </a:ext>
            </a:extLst>
          </p:cNvPr>
          <p:cNvSpPr txBox="1"/>
          <p:nvPr/>
        </p:nvSpPr>
        <p:spPr>
          <a:xfrm>
            <a:off x="2775203" y="3598132"/>
            <a:ext cx="2726787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cost</a:t>
            </a:r>
          </a:p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time</a:t>
            </a:r>
          </a:p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Finishing time</a:t>
            </a:r>
          </a:p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 of assigned employees and time frames </a:t>
            </a:r>
          </a:p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 of assigned machines and time frames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4DA0BF4-4A8D-4995-B7BF-DFE5B12C73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5072" y="3176481"/>
            <a:ext cx="1724266" cy="153373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756D64E-5BC1-4CB7-B16C-DD90950AD8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8689" y="361545"/>
            <a:ext cx="1381318" cy="1533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5570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1F88E91-A9FA-4F64-817E-1759CD3DCC22}"/>
              </a:ext>
            </a:extLst>
          </p:cNvPr>
          <p:cNvSpPr/>
          <p:nvPr/>
        </p:nvSpPr>
        <p:spPr>
          <a:xfrm>
            <a:off x="2920409" y="4054549"/>
            <a:ext cx="1949303" cy="51745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INTRODUCTION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20E93FE-F633-441B-9D9B-D165F32B4C43}"/>
              </a:ext>
            </a:extLst>
          </p:cNvPr>
          <p:cNvSpPr/>
          <p:nvPr/>
        </p:nvSpPr>
        <p:spPr>
          <a:xfrm>
            <a:off x="3140149" y="3418810"/>
            <a:ext cx="1949303" cy="51745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GROWTH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C2D8379-2569-4675-9ABB-69B31FB7E0C5}"/>
              </a:ext>
            </a:extLst>
          </p:cNvPr>
          <p:cNvSpPr/>
          <p:nvPr/>
        </p:nvSpPr>
        <p:spPr>
          <a:xfrm>
            <a:off x="3423684" y="2783071"/>
            <a:ext cx="1949303" cy="51745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EXPANSION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C45F8F6-485E-4C3B-97B4-461EA47932AB}"/>
              </a:ext>
            </a:extLst>
          </p:cNvPr>
          <p:cNvSpPr/>
          <p:nvPr/>
        </p:nvSpPr>
        <p:spPr>
          <a:xfrm>
            <a:off x="3657600" y="2148662"/>
            <a:ext cx="1949303" cy="51745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MATURITY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4BC596-DB84-4B72-B36C-DEBFCA3D180C}"/>
              </a:ext>
            </a:extLst>
          </p:cNvPr>
          <p:cNvSpPr/>
          <p:nvPr/>
        </p:nvSpPr>
        <p:spPr>
          <a:xfrm>
            <a:off x="3895060" y="1512923"/>
            <a:ext cx="1949303" cy="51745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IN-CLOSING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4C94CAEE-A5EE-4472-B425-C5B0AF75D2A5}"/>
              </a:ext>
            </a:extLst>
          </p:cNvPr>
          <p:cNvSpPr/>
          <p:nvPr/>
        </p:nvSpPr>
        <p:spPr>
          <a:xfrm>
            <a:off x="1275907" y="4182139"/>
            <a:ext cx="1438940" cy="262270"/>
          </a:xfrm>
          <a:prstGeom prst="rightArrow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661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ylinder 1">
            <a:extLst>
              <a:ext uri="{FF2B5EF4-FFF2-40B4-BE49-F238E27FC236}">
                <a16:creationId xmlns:a16="http://schemas.microsoft.com/office/drawing/2014/main" id="{90B2AA2B-E370-4620-9C1D-321E594CDF55}"/>
              </a:ext>
            </a:extLst>
          </p:cNvPr>
          <p:cNvSpPr/>
          <p:nvPr/>
        </p:nvSpPr>
        <p:spPr>
          <a:xfrm>
            <a:off x="528087" y="984488"/>
            <a:ext cx="1002999" cy="1240465"/>
          </a:xfrm>
          <a:prstGeom prst="can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Thông</a:t>
            </a:r>
            <a:r>
              <a:rPr lang="en-US" dirty="0">
                <a:solidFill>
                  <a:schemeClr val="bg1"/>
                </a:solidFill>
              </a:rPr>
              <a:t> tin </a:t>
            </a:r>
            <a:r>
              <a:rPr lang="en-US" dirty="0" err="1">
                <a:solidFill>
                  <a:schemeClr val="bg1"/>
                </a:solidFill>
              </a:rPr>
              <a:t>về</a:t>
            </a:r>
            <a:r>
              <a:rPr lang="en-US" dirty="0">
                <a:solidFill>
                  <a:schemeClr val="bg1"/>
                </a:solidFill>
              </a:rPr>
              <a:t> resource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5DC1F8-FE72-49FD-8BC5-CA9778CEC6F9}"/>
              </a:ext>
            </a:extLst>
          </p:cNvPr>
          <p:cNvSpPr txBox="1"/>
          <p:nvPr/>
        </p:nvSpPr>
        <p:spPr>
          <a:xfrm>
            <a:off x="1750828" y="318977"/>
            <a:ext cx="250418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:</a:t>
            </a:r>
          </a:p>
          <a:p>
            <a:r>
              <a:rPr lang="en-US" dirty="0"/>
              <a:t>+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vụ</a:t>
            </a:r>
            <a:endParaRPr lang="en-US" dirty="0"/>
          </a:p>
          <a:p>
            <a:r>
              <a:rPr lang="en-US" dirty="0"/>
              <a:t>+ </a:t>
            </a:r>
            <a:r>
              <a:rPr lang="en-US" dirty="0" err="1"/>
              <a:t>Mối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vụ</a:t>
            </a:r>
            <a:endParaRPr lang="en-US" dirty="0"/>
          </a:p>
          <a:p>
            <a:r>
              <a:rPr lang="en-US" dirty="0"/>
              <a:t>+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kỹ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thiết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:</a:t>
            </a:r>
          </a:p>
          <a:p>
            <a:r>
              <a:rPr lang="en-US" dirty="0"/>
              <a:t>+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viên</a:t>
            </a:r>
            <a:endParaRPr lang="en-US" dirty="0"/>
          </a:p>
          <a:p>
            <a:r>
              <a:rPr lang="en-US" dirty="0"/>
              <a:t>+ </a:t>
            </a:r>
            <a:r>
              <a:rPr lang="en-US" dirty="0" err="1"/>
              <a:t>Kinh</a:t>
            </a:r>
            <a:r>
              <a:rPr lang="en-US" dirty="0"/>
              <a:t> </a:t>
            </a:r>
            <a:r>
              <a:rPr lang="en-US" dirty="0" err="1"/>
              <a:t>nghiệm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việc</a:t>
            </a:r>
            <a:endParaRPr lang="en-US" dirty="0"/>
          </a:p>
          <a:p>
            <a:r>
              <a:rPr lang="en-US" dirty="0"/>
              <a:t>+ </a:t>
            </a:r>
            <a:r>
              <a:rPr lang="en-US" dirty="0" err="1"/>
              <a:t>Lương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móc</a:t>
            </a:r>
            <a:endParaRPr lang="en-US" dirty="0"/>
          </a:p>
          <a:p>
            <a:r>
              <a:rPr lang="en-US" dirty="0"/>
              <a:t>+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móc</a:t>
            </a:r>
            <a:endParaRPr lang="en-US" dirty="0"/>
          </a:p>
          <a:p>
            <a:r>
              <a:rPr lang="en-US" dirty="0"/>
              <a:t>+ Consumption rate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sp>
        <p:nvSpPr>
          <p:cNvPr id="4" name="Flowchart: Data 3">
            <a:extLst>
              <a:ext uri="{FF2B5EF4-FFF2-40B4-BE49-F238E27FC236}">
                <a16:creationId xmlns:a16="http://schemas.microsoft.com/office/drawing/2014/main" id="{8549745C-1FBB-45FE-AF8C-3EBF3D3EAA50}"/>
              </a:ext>
            </a:extLst>
          </p:cNvPr>
          <p:cNvSpPr/>
          <p:nvPr/>
        </p:nvSpPr>
        <p:spPr>
          <a:xfrm>
            <a:off x="714151" y="3855983"/>
            <a:ext cx="1633870" cy="606057"/>
          </a:xfrm>
          <a:prstGeom prst="flowChartInputOutput">
            <a:avLst/>
          </a:prstGeom>
          <a:solidFill>
            <a:schemeClr val="tx2">
              <a:lumMod val="50000"/>
            </a:schemeClr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Đơn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hàng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sản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xuất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456BAE-47C1-4B3B-8D25-30D6C810D5D7}"/>
              </a:ext>
            </a:extLst>
          </p:cNvPr>
          <p:cNvSpPr txBox="1"/>
          <p:nvPr/>
        </p:nvSpPr>
        <p:spPr>
          <a:xfrm>
            <a:off x="6306805" y="364256"/>
            <a:ext cx="230910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xế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đội</a:t>
            </a:r>
            <a:r>
              <a:rPr lang="en-US" dirty="0"/>
              <a:t> </a:t>
            </a:r>
            <a:r>
              <a:rPr lang="en-US" dirty="0" err="1"/>
              <a:t>xe</a:t>
            </a:r>
            <a:r>
              <a:rPr lang="en-US" dirty="0"/>
              <a:t> </a:t>
            </a:r>
            <a:r>
              <a:rPr lang="en-US" dirty="0" err="1"/>
              <a:t>tải</a:t>
            </a:r>
            <a:r>
              <a:rPr lang="en-US" dirty="0"/>
              <a:t>: </a:t>
            </a:r>
          </a:p>
          <a:p>
            <a:r>
              <a:rPr lang="en-US" dirty="0"/>
              <a:t>+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xe</a:t>
            </a:r>
            <a:endParaRPr lang="en-US" dirty="0"/>
          </a:p>
          <a:p>
            <a:r>
              <a:rPr lang="en-US" dirty="0"/>
              <a:t>+ </a:t>
            </a:r>
            <a:r>
              <a:rPr lang="en-US" dirty="0" err="1"/>
              <a:t>Tải</a:t>
            </a:r>
            <a:r>
              <a:rPr lang="en-US" dirty="0"/>
              <a:t> </a:t>
            </a:r>
            <a:r>
              <a:rPr lang="en-US" dirty="0" err="1"/>
              <a:t>trọng</a:t>
            </a: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sp>
        <p:nvSpPr>
          <p:cNvPr id="6" name="Cylinder 5">
            <a:extLst>
              <a:ext uri="{FF2B5EF4-FFF2-40B4-BE49-F238E27FC236}">
                <a16:creationId xmlns:a16="http://schemas.microsoft.com/office/drawing/2014/main" id="{E1DF36D2-04E8-421A-B008-816464FFCDCA}"/>
              </a:ext>
            </a:extLst>
          </p:cNvPr>
          <p:cNvSpPr/>
          <p:nvPr/>
        </p:nvSpPr>
        <p:spPr>
          <a:xfrm>
            <a:off x="5159629" y="364256"/>
            <a:ext cx="1002999" cy="1240465"/>
          </a:xfrm>
          <a:prstGeom prst="can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Thông</a:t>
            </a:r>
            <a:r>
              <a:rPr lang="en-US" dirty="0">
                <a:solidFill>
                  <a:schemeClr val="bg1"/>
                </a:solidFill>
              </a:rPr>
              <a:t> tin </a:t>
            </a:r>
            <a:r>
              <a:rPr lang="en-US" dirty="0" err="1">
                <a:solidFill>
                  <a:schemeClr val="bg1"/>
                </a:solidFill>
              </a:rPr>
              <a:t>về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đội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xe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EFAEA5-0764-4F64-9350-666BBB541394}"/>
              </a:ext>
            </a:extLst>
          </p:cNvPr>
          <p:cNvSpPr txBox="1"/>
          <p:nvPr/>
        </p:nvSpPr>
        <p:spPr>
          <a:xfrm>
            <a:off x="2521189" y="3562202"/>
            <a:ext cx="230910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err="1"/>
              <a:t>Khung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hàng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Deadline (optional)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Khối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/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tích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hàng</a:t>
            </a: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528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67E0A1B-76E9-41F2-AD79-D59D1BAD68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350" y="747831"/>
            <a:ext cx="1390844" cy="1543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564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8E82730-C2AE-4F8E-ADC3-A708D66D2C84}"/>
              </a:ext>
            </a:extLst>
          </p:cNvPr>
          <p:cNvGrpSpPr/>
          <p:nvPr/>
        </p:nvGrpSpPr>
        <p:grpSpPr>
          <a:xfrm>
            <a:off x="1364511" y="811619"/>
            <a:ext cx="6719778" cy="574158"/>
            <a:chOff x="878958" y="1871331"/>
            <a:chExt cx="6719778" cy="574158"/>
          </a:xfrm>
        </p:grpSpPr>
        <p:sp>
          <p:nvSpPr>
            <p:cNvPr id="10" name="Arrow: Pentagon 9">
              <a:extLst>
                <a:ext uri="{FF2B5EF4-FFF2-40B4-BE49-F238E27FC236}">
                  <a16:creationId xmlns:a16="http://schemas.microsoft.com/office/drawing/2014/main" id="{0F780805-D128-4AA1-8544-689983F055CB}"/>
                </a:ext>
              </a:extLst>
            </p:cNvPr>
            <p:cNvSpPr/>
            <p:nvPr/>
          </p:nvSpPr>
          <p:spPr>
            <a:xfrm>
              <a:off x="878958" y="1871331"/>
              <a:ext cx="1119963" cy="574158"/>
            </a:xfrm>
            <a:prstGeom prst="homePlat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Tiếp</a:t>
              </a:r>
              <a:r>
                <a:rPr lang="en-US" sz="1200" dirty="0">
                  <a:solidFill>
                    <a:schemeClr val="tx1"/>
                  </a:solidFill>
                </a:rPr>
                <a:t> </a:t>
              </a:r>
              <a:r>
                <a:rPr lang="en-US" sz="1200" dirty="0" err="1">
                  <a:solidFill>
                    <a:schemeClr val="tx1"/>
                  </a:solidFill>
                </a:rPr>
                <a:t>nhận</a:t>
              </a:r>
              <a:r>
                <a:rPr lang="en-US" sz="1200" dirty="0">
                  <a:solidFill>
                    <a:schemeClr val="tx1"/>
                  </a:solidFill>
                </a:rPr>
                <a:t> </a:t>
              </a:r>
              <a:r>
                <a:rPr lang="en-US" sz="1200" dirty="0" err="1">
                  <a:solidFill>
                    <a:schemeClr val="tx1"/>
                  </a:solidFill>
                </a:rPr>
                <a:t>đơn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" name="Arrow: Pentagon 10">
              <a:extLst>
                <a:ext uri="{FF2B5EF4-FFF2-40B4-BE49-F238E27FC236}">
                  <a16:creationId xmlns:a16="http://schemas.microsoft.com/office/drawing/2014/main" id="{996ACA9E-E855-4C80-83A5-B71C24D0B756}"/>
                </a:ext>
              </a:extLst>
            </p:cNvPr>
            <p:cNvSpPr/>
            <p:nvPr/>
          </p:nvSpPr>
          <p:spPr>
            <a:xfrm>
              <a:off x="1998921" y="1871331"/>
              <a:ext cx="1119963" cy="574158"/>
            </a:xfrm>
            <a:prstGeom prst="homePlate">
              <a:avLst/>
            </a:prstGeom>
            <a:solidFill>
              <a:schemeClr val="tx2">
                <a:lumMod val="50000"/>
              </a:schemeClr>
            </a:solidFill>
            <a:ln w="127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bg1"/>
                  </a:solidFill>
                </a:rPr>
                <a:t>Phân</a:t>
              </a:r>
              <a:r>
                <a:rPr lang="en-US" sz="1200" dirty="0">
                  <a:solidFill>
                    <a:schemeClr val="bg1"/>
                  </a:solidFill>
                </a:rPr>
                <a:t> </a:t>
              </a:r>
              <a:r>
                <a:rPr lang="en-US" sz="1200" dirty="0" err="1">
                  <a:solidFill>
                    <a:schemeClr val="bg1"/>
                  </a:solidFill>
                </a:rPr>
                <a:t>tác</a:t>
              </a:r>
              <a:r>
                <a:rPr lang="en-US" sz="1200" dirty="0">
                  <a:solidFill>
                    <a:schemeClr val="bg1"/>
                  </a:solidFill>
                </a:rPr>
                <a:t> </a:t>
              </a:r>
              <a:r>
                <a:rPr lang="en-US" sz="1200" dirty="0" err="1">
                  <a:solidFill>
                    <a:schemeClr val="bg1"/>
                  </a:solidFill>
                </a:rPr>
                <a:t>vụ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2" name="Arrow: Pentagon 11">
              <a:extLst>
                <a:ext uri="{FF2B5EF4-FFF2-40B4-BE49-F238E27FC236}">
                  <a16:creationId xmlns:a16="http://schemas.microsoft.com/office/drawing/2014/main" id="{73E33177-FE98-4D8A-8BDA-0B02C7565192}"/>
                </a:ext>
              </a:extLst>
            </p:cNvPr>
            <p:cNvSpPr/>
            <p:nvPr/>
          </p:nvSpPr>
          <p:spPr>
            <a:xfrm>
              <a:off x="3118884" y="1871331"/>
              <a:ext cx="1119963" cy="574158"/>
            </a:xfrm>
            <a:prstGeom prst="homePlat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Chỉ</a:t>
              </a:r>
              <a:r>
                <a:rPr lang="en-US" sz="1200" dirty="0">
                  <a:solidFill>
                    <a:schemeClr val="tx1"/>
                  </a:solidFill>
                </a:rPr>
                <a:t> </a:t>
              </a:r>
              <a:r>
                <a:rPr lang="en-US" sz="1200" dirty="0" err="1">
                  <a:solidFill>
                    <a:schemeClr val="tx1"/>
                  </a:solidFill>
                </a:rPr>
                <a:t>định</a:t>
              </a:r>
              <a:r>
                <a:rPr lang="en-US" sz="1200" dirty="0">
                  <a:solidFill>
                    <a:schemeClr val="tx1"/>
                  </a:solidFill>
                </a:rPr>
                <a:t> </a:t>
              </a:r>
              <a:r>
                <a:rPr lang="en-US" sz="1200" dirty="0" err="1">
                  <a:solidFill>
                    <a:schemeClr val="tx1"/>
                  </a:solidFill>
                </a:rPr>
                <a:t>nhân</a:t>
              </a:r>
              <a:r>
                <a:rPr lang="en-US" sz="1200" dirty="0">
                  <a:solidFill>
                    <a:schemeClr val="tx1"/>
                  </a:solidFill>
                </a:rPr>
                <a:t> </a:t>
              </a:r>
              <a:r>
                <a:rPr lang="en-US" sz="1200" dirty="0" err="1">
                  <a:solidFill>
                    <a:schemeClr val="tx1"/>
                  </a:solidFill>
                </a:rPr>
                <a:t>viên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" name="Arrow: Pentagon 12">
              <a:extLst>
                <a:ext uri="{FF2B5EF4-FFF2-40B4-BE49-F238E27FC236}">
                  <a16:creationId xmlns:a16="http://schemas.microsoft.com/office/drawing/2014/main" id="{D2620023-2B2A-4083-8D37-2731DA09D586}"/>
                </a:ext>
              </a:extLst>
            </p:cNvPr>
            <p:cNvSpPr/>
            <p:nvPr/>
          </p:nvSpPr>
          <p:spPr>
            <a:xfrm>
              <a:off x="4238847" y="1871331"/>
              <a:ext cx="1119963" cy="574158"/>
            </a:xfrm>
            <a:prstGeom prst="homePlate">
              <a:avLst/>
            </a:prstGeom>
            <a:solidFill>
              <a:schemeClr val="tx2">
                <a:lumMod val="50000"/>
              </a:schemeClr>
            </a:solidFill>
            <a:ln w="127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bg1"/>
                  </a:solidFill>
                </a:rPr>
                <a:t>Chỉ</a:t>
              </a:r>
              <a:r>
                <a:rPr lang="en-US" sz="1200" dirty="0">
                  <a:solidFill>
                    <a:schemeClr val="bg1"/>
                  </a:solidFill>
                </a:rPr>
                <a:t> </a:t>
              </a:r>
              <a:r>
                <a:rPr lang="en-US" sz="1200" dirty="0" err="1">
                  <a:solidFill>
                    <a:schemeClr val="bg1"/>
                  </a:solidFill>
                </a:rPr>
                <a:t>định</a:t>
              </a:r>
              <a:r>
                <a:rPr lang="en-US" sz="1200" dirty="0">
                  <a:solidFill>
                    <a:schemeClr val="bg1"/>
                  </a:solidFill>
                </a:rPr>
                <a:t> </a:t>
              </a:r>
              <a:r>
                <a:rPr lang="en-US" sz="1200" dirty="0" err="1">
                  <a:solidFill>
                    <a:schemeClr val="bg1"/>
                  </a:solidFill>
                </a:rPr>
                <a:t>thiết</a:t>
              </a:r>
              <a:r>
                <a:rPr lang="en-US" sz="1200" dirty="0">
                  <a:solidFill>
                    <a:schemeClr val="bg1"/>
                  </a:solidFill>
                </a:rPr>
                <a:t> </a:t>
              </a:r>
              <a:r>
                <a:rPr lang="en-US" sz="1200" dirty="0" err="1">
                  <a:solidFill>
                    <a:schemeClr val="bg1"/>
                  </a:solidFill>
                </a:rPr>
                <a:t>bị</a:t>
              </a:r>
              <a:r>
                <a:rPr lang="en-US" sz="1200" dirty="0">
                  <a:solidFill>
                    <a:schemeClr val="bg1"/>
                  </a:solidFill>
                </a:rPr>
                <a:t> </a:t>
              </a:r>
              <a:r>
                <a:rPr lang="en-US" sz="1200" dirty="0" err="1">
                  <a:solidFill>
                    <a:schemeClr val="bg1"/>
                  </a:solidFill>
                </a:rPr>
                <a:t>cần</a:t>
              </a:r>
              <a:r>
                <a:rPr lang="en-US" sz="1200" dirty="0">
                  <a:solidFill>
                    <a:schemeClr val="bg1"/>
                  </a:solidFill>
                </a:rPr>
                <a:t> </a:t>
              </a:r>
              <a:r>
                <a:rPr lang="en-US" sz="1200" dirty="0" err="1">
                  <a:solidFill>
                    <a:schemeClr val="bg1"/>
                  </a:solidFill>
                </a:rPr>
                <a:t>thiết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4" name="Arrow: Pentagon 13">
              <a:extLst>
                <a:ext uri="{FF2B5EF4-FFF2-40B4-BE49-F238E27FC236}">
                  <a16:creationId xmlns:a16="http://schemas.microsoft.com/office/drawing/2014/main" id="{8B748D75-CD08-4E3E-96D6-95D46FBFB58D}"/>
                </a:ext>
              </a:extLst>
            </p:cNvPr>
            <p:cNvSpPr/>
            <p:nvPr/>
          </p:nvSpPr>
          <p:spPr>
            <a:xfrm>
              <a:off x="5358810" y="1871331"/>
              <a:ext cx="1119963" cy="574158"/>
            </a:xfrm>
            <a:prstGeom prst="homePlat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Tính</a:t>
              </a:r>
              <a:r>
                <a:rPr lang="en-US" sz="1200" dirty="0">
                  <a:solidFill>
                    <a:schemeClr val="tx1"/>
                  </a:solidFill>
                </a:rPr>
                <a:t> </a:t>
              </a:r>
              <a:r>
                <a:rPr lang="en-US" sz="1200" dirty="0" err="1">
                  <a:solidFill>
                    <a:schemeClr val="tx1"/>
                  </a:solidFill>
                </a:rPr>
                <a:t>thời</a:t>
              </a:r>
              <a:r>
                <a:rPr lang="en-US" sz="1200" dirty="0">
                  <a:solidFill>
                    <a:schemeClr val="tx1"/>
                  </a:solidFill>
                </a:rPr>
                <a:t> </a:t>
              </a:r>
              <a:r>
                <a:rPr lang="en-US" sz="1200" dirty="0" err="1">
                  <a:solidFill>
                    <a:schemeClr val="tx1"/>
                  </a:solidFill>
                </a:rPr>
                <a:t>gian</a:t>
              </a:r>
              <a:r>
                <a:rPr lang="en-US" sz="1200" dirty="0">
                  <a:solidFill>
                    <a:schemeClr val="tx1"/>
                  </a:solidFill>
                </a:rPr>
                <a:t> </a:t>
              </a:r>
              <a:r>
                <a:rPr lang="en-US" sz="1200" dirty="0" err="1">
                  <a:solidFill>
                    <a:schemeClr val="tx1"/>
                  </a:solidFill>
                </a:rPr>
                <a:t>hoàn</a:t>
              </a:r>
              <a:r>
                <a:rPr lang="en-US" sz="1200" dirty="0">
                  <a:solidFill>
                    <a:schemeClr val="tx1"/>
                  </a:solidFill>
                </a:rPr>
                <a:t> </a:t>
              </a:r>
              <a:r>
                <a:rPr lang="en-US" sz="1200" dirty="0" err="1">
                  <a:solidFill>
                    <a:schemeClr val="tx1"/>
                  </a:solidFill>
                </a:rPr>
                <a:t>thành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5" name="Arrow: Pentagon 14">
              <a:extLst>
                <a:ext uri="{FF2B5EF4-FFF2-40B4-BE49-F238E27FC236}">
                  <a16:creationId xmlns:a16="http://schemas.microsoft.com/office/drawing/2014/main" id="{F87BE8DA-EE6A-4498-B5A9-622BEF122487}"/>
                </a:ext>
              </a:extLst>
            </p:cNvPr>
            <p:cNvSpPr/>
            <p:nvPr/>
          </p:nvSpPr>
          <p:spPr>
            <a:xfrm>
              <a:off x="6478773" y="1871331"/>
              <a:ext cx="1119963" cy="574158"/>
            </a:xfrm>
            <a:prstGeom prst="homePlate">
              <a:avLst/>
            </a:prstGeom>
            <a:solidFill>
              <a:schemeClr val="tx2">
                <a:lumMod val="50000"/>
              </a:schemeClr>
            </a:solidFill>
            <a:ln w="127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bg1"/>
                  </a:solidFill>
                </a:rPr>
                <a:t>Tính</a:t>
              </a:r>
              <a:r>
                <a:rPr lang="en-US" sz="1200" dirty="0">
                  <a:solidFill>
                    <a:schemeClr val="bg1"/>
                  </a:solidFill>
                </a:rPr>
                <a:t> chi </a:t>
              </a:r>
              <a:r>
                <a:rPr lang="en-US" sz="1200" dirty="0" err="1">
                  <a:solidFill>
                    <a:schemeClr val="bg1"/>
                  </a:solidFill>
                </a:rPr>
                <a:t>phí</a:t>
              </a:r>
              <a:r>
                <a:rPr lang="en-US" sz="1200" dirty="0">
                  <a:solidFill>
                    <a:schemeClr val="bg1"/>
                  </a:solidFill>
                </a:rPr>
                <a:t> </a:t>
              </a:r>
              <a:r>
                <a:rPr lang="en-US" sz="1200" dirty="0" err="1">
                  <a:solidFill>
                    <a:schemeClr val="bg1"/>
                  </a:solidFill>
                </a:rPr>
                <a:t>hoàn</a:t>
              </a:r>
              <a:r>
                <a:rPr lang="en-US" sz="1200" dirty="0">
                  <a:solidFill>
                    <a:schemeClr val="bg1"/>
                  </a:solidFill>
                </a:rPr>
                <a:t> </a:t>
              </a:r>
              <a:r>
                <a:rPr lang="en-US" sz="1200" dirty="0" err="1">
                  <a:solidFill>
                    <a:schemeClr val="bg1"/>
                  </a:solidFill>
                </a:rPr>
                <a:t>thành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48A5D20-3DB5-4578-B138-9B06F790F452}"/>
              </a:ext>
            </a:extLst>
          </p:cNvPr>
          <p:cNvGrpSpPr/>
          <p:nvPr/>
        </p:nvGrpSpPr>
        <p:grpSpPr>
          <a:xfrm>
            <a:off x="139992" y="1732462"/>
            <a:ext cx="8557439" cy="1269624"/>
            <a:chOff x="33667" y="2235737"/>
            <a:chExt cx="8557439" cy="1269624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6D9A830E-9859-4E7D-85FE-D748D7FD76DC}"/>
                </a:ext>
              </a:extLst>
            </p:cNvPr>
            <p:cNvGrpSpPr/>
            <p:nvPr/>
          </p:nvGrpSpPr>
          <p:grpSpPr>
            <a:xfrm>
              <a:off x="765544" y="2395870"/>
              <a:ext cx="6925340" cy="971107"/>
              <a:chOff x="765544" y="2395870"/>
              <a:chExt cx="6925340" cy="971107"/>
            </a:xfrm>
          </p:grpSpPr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73153F9D-A43D-4138-86A2-6EEE9E9468A6}"/>
                  </a:ext>
                </a:extLst>
              </p:cNvPr>
              <p:cNvGrpSpPr/>
              <p:nvPr/>
            </p:nvGrpSpPr>
            <p:grpSpPr>
              <a:xfrm>
                <a:off x="1584250" y="2571750"/>
                <a:ext cx="4479852" cy="580561"/>
                <a:chOff x="1584250" y="2571750"/>
                <a:chExt cx="4479852" cy="580561"/>
              </a:xfrm>
            </p:grpSpPr>
            <p:sp>
              <p:nvSpPr>
                <p:cNvPr id="2" name="Arrow: Pentagon 1">
                  <a:extLst>
                    <a:ext uri="{FF2B5EF4-FFF2-40B4-BE49-F238E27FC236}">
                      <a16:creationId xmlns:a16="http://schemas.microsoft.com/office/drawing/2014/main" id="{AB3F4227-C54F-4407-A4D7-1EAA3EF33363}"/>
                    </a:ext>
                  </a:extLst>
                </p:cNvPr>
                <p:cNvSpPr/>
                <p:nvPr/>
              </p:nvSpPr>
              <p:spPr>
                <a:xfrm>
                  <a:off x="1584250" y="2571750"/>
                  <a:ext cx="1119963" cy="574158"/>
                </a:xfrm>
                <a:prstGeom prst="homePlat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 err="1">
                      <a:solidFill>
                        <a:schemeClr val="tx1"/>
                      </a:solidFill>
                    </a:rPr>
                    <a:t>Tiếp</a:t>
                  </a:r>
                  <a:r>
                    <a:rPr lang="en-US" sz="1200" dirty="0">
                      <a:solidFill>
                        <a:schemeClr val="tx1"/>
                      </a:solidFill>
                    </a:rPr>
                    <a:t> </a:t>
                  </a:r>
                  <a:r>
                    <a:rPr lang="en-US" sz="1200" dirty="0" err="1">
                      <a:solidFill>
                        <a:schemeClr val="tx1"/>
                      </a:solidFill>
                    </a:rPr>
                    <a:t>nhận</a:t>
                  </a:r>
                  <a:r>
                    <a:rPr lang="en-US" sz="1200" dirty="0">
                      <a:solidFill>
                        <a:schemeClr val="tx1"/>
                      </a:solidFill>
                    </a:rPr>
                    <a:t> </a:t>
                  </a:r>
                  <a:r>
                    <a:rPr lang="en-US" sz="1200" dirty="0" err="1">
                      <a:solidFill>
                        <a:schemeClr val="tx1"/>
                      </a:solidFill>
                    </a:rPr>
                    <a:t>các</a:t>
                  </a:r>
                  <a:r>
                    <a:rPr lang="en-US" sz="1200" dirty="0">
                      <a:solidFill>
                        <a:schemeClr val="tx1"/>
                      </a:solidFill>
                    </a:rPr>
                    <a:t> </a:t>
                  </a:r>
                  <a:r>
                    <a:rPr lang="en-US" sz="1200" dirty="0" err="1">
                      <a:solidFill>
                        <a:schemeClr val="tx1"/>
                      </a:solidFill>
                    </a:rPr>
                    <a:t>đơn</a:t>
                  </a:r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" name="Arrow: Pentagon 2">
                  <a:extLst>
                    <a:ext uri="{FF2B5EF4-FFF2-40B4-BE49-F238E27FC236}">
                      <a16:creationId xmlns:a16="http://schemas.microsoft.com/office/drawing/2014/main" id="{A99ECD21-7DCC-46C3-92DB-05695985B60D}"/>
                    </a:ext>
                  </a:extLst>
                </p:cNvPr>
                <p:cNvSpPr/>
                <p:nvPr/>
              </p:nvSpPr>
              <p:spPr>
                <a:xfrm>
                  <a:off x="2729021" y="2578153"/>
                  <a:ext cx="1119963" cy="574158"/>
                </a:xfrm>
                <a:prstGeom prst="homePlate">
                  <a:avLst/>
                </a:prstGeom>
                <a:solidFill>
                  <a:schemeClr val="tx2">
                    <a:lumMod val="50000"/>
                  </a:schemeClr>
                </a:solidFill>
                <a:ln w="1270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 err="1">
                      <a:solidFill>
                        <a:schemeClr val="bg1"/>
                      </a:solidFill>
                    </a:rPr>
                    <a:t>Lập</a:t>
                  </a:r>
                  <a:r>
                    <a:rPr lang="en-US" sz="120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dirty="0" err="1">
                      <a:solidFill>
                        <a:schemeClr val="bg1"/>
                      </a:solidFill>
                    </a:rPr>
                    <a:t>kế</a:t>
                  </a:r>
                  <a:r>
                    <a:rPr lang="en-US" sz="120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dirty="0" err="1">
                      <a:solidFill>
                        <a:schemeClr val="bg1"/>
                      </a:solidFill>
                    </a:rPr>
                    <a:t>hoạch</a:t>
                  </a:r>
                  <a:endParaRPr lang="en-US" sz="12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" name="Arrow: Pentagon 3">
                  <a:extLst>
                    <a:ext uri="{FF2B5EF4-FFF2-40B4-BE49-F238E27FC236}">
                      <a16:creationId xmlns:a16="http://schemas.microsoft.com/office/drawing/2014/main" id="{C446E4D0-0E01-4C05-AD01-8A4A07AE4A49}"/>
                    </a:ext>
                  </a:extLst>
                </p:cNvPr>
                <p:cNvSpPr/>
                <p:nvPr/>
              </p:nvSpPr>
              <p:spPr>
                <a:xfrm>
                  <a:off x="3824176" y="2571750"/>
                  <a:ext cx="1119963" cy="574158"/>
                </a:xfrm>
                <a:prstGeom prst="homePlat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 err="1">
                      <a:solidFill>
                        <a:schemeClr val="tx1"/>
                      </a:solidFill>
                    </a:rPr>
                    <a:t>Tính</a:t>
                  </a:r>
                  <a:r>
                    <a:rPr lang="en-US" sz="1200" dirty="0">
                      <a:solidFill>
                        <a:schemeClr val="tx1"/>
                      </a:solidFill>
                    </a:rPr>
                    <a:t> </a:t>
                  </a:r>
                  <a:r>
                    <a:rPr lang="en-US" sz="1200" dirty="0" err="1">
                      <a:solidFill>
                        <a:schemeClr val="tx1"/>
                      </a:solidFill>
                    </a:rPr>
                    <a:t>tổng</a:t>
                  </a:r>
                  <a:r>
                    <a:rPr lang="en-US" sz="1200" dirty="0">
                      <a:solidFill>
                        <a:schemeClr val="tx1"/>
                      </a:solidFill>
                    </a:rPr>
                    <a:t> </a:t>
                  </a:r>
                  <a:r>
                    <a:rPr lang="en-US" sz="1200" dirty="0" err="1">
                      <a:solidFill>
                        <a:schemeClr val="tx1"/>
                      </a:solidFill>
                    </a:rPr>
                    <a:t>thời</a:t>
                  </a:r>
                  <a:r>
                    <a:rPr lang="en-US" sz="1200" dirty="0">
                      <a:solidFill>
                        <a:schemeClr val="tx1"/>
                      </a:solidFill>
                    </a:rPr>
                    <a:t> </a:t>
                  </a:r>
                  <a:r>
                    <a:rPr lang="en-US" sz="1200" dirty="0" err="1">
                      <a:solidFill>
                        <a:schemeClr val="tx1"/>
                      </a:solidFill>
                    </a:rPr>
                    <a:t>gian</a:t>
                  </a:r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" name="Arrow: Pentagon 4">
                  <a:extLst>
                    <a:ext uri="{FF2B5EF4-FFF2-40B4-BE49-F238E27FC236}">
                      <a16:creationId xmlns:a16="http://schemas.microsoft.com/office/drawing/2014/main" id="{4945AF0B-3ED3-4161-A846-51EBBCDAAFFA}"/>
                    </a:ext>
                  </a:extLst>
                </p:cNvPr>
                <p:cNvSpPr/>
                <p:nvPr/>
              </p:nvSpPr>
              <p:spPr>
                <a:xfrm>
                  <a:off x="4944139" y="2571750"/>
                  <a:ext cx="1119963" cy="574158"/>
                </a:xfrm>
                <a:prstGeom prst="homePlate">
                  <a:avLst/>
                </a:prstGeom>
                <a:solidFill>
                  <a:schemeClr val="tx2">
                    <a:lumMod val="50000"/>
                  </a:schemeClr>
                </a:solidFill>
                <a:ln w="12700">
                  <a:solidFill>
                    <a:schemeClr val="bg2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 err="1">
                      <a:solidFill>
                        <a:schemeClr val="bg1"/>
                      </a:solidFill>
                    </a:rPr>
                    <a:t>Tính</a:t>
                  </a:r>
                  <a:r>
                    <a:rPr lang="en-US" sz="120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dirty="0" err="1">
                      <a:solidFill>
                        <a:schemeClr val="bg1"/>
                      </a:solidFill>
                    </a:rPr>
                    <a:t>tổng</a:t>
                  </a:r>
                  <a:r>
                    <a:rPr lang="en-US" sz="1200" dirty="0">
                      <a:solidFill>
                        <a:schemeClr val="bg1"/>
                      </a:solidFill>
                    </a:rPr>
                    <a:t> chi </a:t>
                  </a:r>
                  <a:r>
                    <a:rPr lang="en-US" sz="1200" dirty="0" err="1">
                      <a:solidFill>
                        <a:schemeClr val="bg1"/>
                      </a:solidFill>
                    </a:rPr>
                    <a:t>phí</a:t>
                  </a:r>
                  <a:endParaRPr lang="en-US" sz="1200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6" name="Arrow: Pentagon 5">
                <a:extLst>
                  <a:ext uri="{FF2B5EF4-FFF2-40B4-BE49-F238E27FC236}">
                    <a16:creationId xmlns:a16="http://schemas.microsoft.com/office/drawing/2014/main" id="{682B2C4B-6ABC-45CE-8F77-A19CDF29A346}"/>
                  </a:ext>
                </a:extLst>
              </p:cNvPr>
              <p:cNvSpPr/>
              <p:nvPr/>
            </p:nvSpPr>
            <p:spPr>
              <a:xfrm>
                <a:off x="6064102" y="2571750"/>
                <a:ext cx="1119963" cy="574158"/>
              </a:xfrm>
              <a:prstGeom prst="homePlat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solidFill>
                      <a:schemeClr val="tx1"/>
                    </a:solidFill>
                  </a:rPr>
                  <a:t>Chọn</a:t>
                </a:r>
                <a:r>
                  <a:rPr lang="en-US" sz="1200" dirty="0">
                    <a:solidFill>
                      <a:schemeClr val="tx1"/>
                    </a:solidFill>
                  </a:rPr>
                  <a:t> </a:t>
                </a:r>
                <a:r>
                  <a:rPr lang="en-US" sz="1200" dirty="0" err="1">
                    <a:solidFill>
                      <a:schemeClr val="tx1"/>
                    </a:solidFill>
                  </a:rPr>
                  <a:t>lịch</a:t>
                </a:r>
                <a:r>
                  <a:rPr lang="en-US" sz="1200" dirty="0">
                    <a:solidFill>
                      <a:schemeClr val="tx1"/>
                    </a:solidFill>
                  </a:rPr>
                  <a:t> </a:t>
                </a:r>
                <a:r>
                  <a:rPr lang="en-US" sz="1200" dirty="0" err="1">
                    <a:solidFill>
                      <a:schemeClr val="tx1"/>
                    </a:solidFill>
                  </a:rPr>
                  <a:t>tối</a:t>
                </a:r>
                <a:r>
                  <a:rPr lang="en-US" sz="1200" dirty="0">
                    <a:solidFill>
                      <a:schemeClr val="tx1"/>
                    </a:solidFill>
                  </a:rPr>
                  <a:t> </a:t>
                </a:r>
                <a:r>
                  <a:rPr lang="en-US" sz="1200" dirty="0" err="1">
                    <a:solidFill>
                      <a:schemeClr val="tx1"/>
                    </a:solidFill>
                  </a:rPr>
                  <a:t>ưu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289F3C74-5CD9-4872-BC85-EA67B07C4D1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9586" y="2395870"/>
                <a:ext cx="487326" cy="42840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AF3D22E9-1821-4ADF-873B-0F72364BDCF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5544" y="2865232"/>
                <a:ext cx="75136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D9D84343-6C51-42FA-A710-B8F7308189A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77431" y="2906192"/>
                <a:ext cx="439481" cy="46078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9E31D2A3-5224-4DED-9DBB-1E40F0C1B2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84065" y="2858829"/>
                <a:ext cx="50681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E48FC74-2B64-48C0-B052-75AD1845C30F}"/>
                </a:ext>
              </a:extLst>
            </p:cNvPr>
            <p:cNvSpPr txBox="1"/>
            <p:nvPr/>
          </p:nvSpPr>
          <p:spPr>
            <a:xfrm>
              <a:off x="7768855" y="2542067"/>
              <a:ext cx="82225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/>
                <a:t>Lịch</a:t>
              </a:r>
              <a:r>
                <a:rPr lang="en-US" sz="1200" dirty="0"/>
                <a:t> </a:t>
              </a:r>
              <a:r>
                <a:rPr lang="en-US" sz="1200" dirty="0" err="1"/>
                <a:t>trình</a:t>
              </a:r>
              <a:r>
                <a:rPr lang="en-US" sz="1200" dirty="0"/>
                <a:t> </a:t>
              </a:r>
              <a:r>
                <a:rPr lang="en-US" sz="1200" dirty="0" err="1"/>
                <a:t>sản</a:t>
              </a:r>
              <a:r>
                <a:rPr lang="en-US" sz="1200" dirty="0"/>
                <a:t> </a:t>
              </a:r>
              <a:r>
                <a:rPr lang="en-US" sz="1200" dirty="0" err="1"/>
                <a:t>xuất</a:t>
              </a:r>
              <a:r>
                <a:rPr lang="en-US" sz="1200" dirty="0"/>
                <a:t> </a:t>
              </a:r>
              <a:r>
                <a:rPr lang="en-US" sz="1200" dirty="0" err="1"/>
                <a:t>tối</a:t>
              </a:r>
              <a:r>
                <a:rPr lang="en-US" sz="1200" dirty="0"/>
                <a:t> </a:t>
              </a:r>
              <a:r>
                <a:rPr lang="en-US" sz="1200" dirty="0" err="1"/>
                <a:t>ưu</a:t>
              </a:r>
              <a:endParaRPr lang="en-US" sz="1200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D22EFFE-9192-479F-B061-447BEBF59AE1}"/>
                </a:ext>
              </a:extLst>
            </p:cNvPr>
            <p:cNvSpPr txBox="1"/>
            <p:nvPr/>
          </p:nvSpPr>
          <p:spPr>
            <a:xfrm>
              <a:off x="33667" y="2717725"/>
              <a:ext cx="751369" cy="2822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/>
                <a:t>Đơn</a:t>
              </a:r>
              <a:r>
                <a:rPr lang="en-US" sz="1200" dirty="0"/>
                <a:t> #2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C5DAF65-CB8C-4018-B99A-E7E337D7CE6E}"/>
                </a:ext>
              </a:extLst>
            </p:cNvPr>
            <p:cNvSpPr txBox="1"/>
            <p:nvPr/>
          </p:nvSpPr>
          <p:spPr>
            <a:xfrm>
              <a:off x="326065" y="2235737"/>
              <a:ext cx="751369" cy="2822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/>
                <a:t>Đơn</a:t>
              </a:r>
              <a:r>
                <a:rPr lang="en-US" sz="1200" dirty="0"/>
                <a:t> #1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C7FEEA5-ACBE-4708-9FE1-826EE257E11C}"/>
                </a:ext>
              </a:extLst>
            </p:cNvPr>
            <p:cNvSpPr txBox="1"/>
            <p:nvPr/>
          </p:nvSpPr>
          <p:spPr>
            <a:xfrm>
              <a:off x="258724" y="3223154"/>
              <a:ext cx="751369" cy="2822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/>
                <a:t>Đơn</a:t>
              </a:r>
              <a:r>
                <a:rPr lang="en-US" sz="1200" dirty="0"/>
                <a:t> #3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36952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3C081423-574A-43EF-B57D-D795ED2FDFB8}"/>
              </a:ext>
            </a:extLst>
          </p:cNvPr>
          <p:cNvGrpSpPr/>
          <p:nvPr/>
        </p:nvGrpSpPr>
        <p:grpSpPr>
          <a:xfrm>
            <a:off x="646813" y="535411"/>
            <a:ext cx="7972647" cy="646331"/>
            <a:chOff x="171892" y="3576323"/>
            <a:chExt cx="7972647" cy="646331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1FD6E1A6-9998-4F9D-8E1E-E5432C377950}"/>
                </a:ext>
              </a:extLst>
            </p:cNvPr>
            <p:cNvGrpSpPr/>
            <p:nvPr/>
          </p:nvGrpSpPr>
          <p:grpSpPr>
            <a:xfrm>
              <a:off x="1424761" y="3612410"/>
              <a:ext cx="6719778" cy="574158"/>
              <a:chOff x="878958" y="1871331"/>
              <a:chExt cx="6719778" cy="574158"/>
            </a:xfrm>
          </p:grpSpPr>
          <p:sp>
            <p:nvSpPr>
              <p:cNvPr id="3" name="Arrow: Pentagon 2">
                <a:extLst>
                  <a:ext uri="{FF2B5EF4-FFF2-40B4-BE49-F238E27FC236}">
                    <a16:creationId xmlns:a16="http://schemas.microsoft.com/office/drawing/2014/main" id="{FE70A027-246D-4EEF-B756-D2FB46923823}"/>
                  </a:ext>
                </a:extLst>
              </p:cNvPr>
              <p:cNvSpPr/>
              <p:nvPr/>
            </p:nvSpPr>
            <p:spPr>
              <a:xfrm>
                <a:off x="878958" y="1871331"/>
                <a:ext cx="1119963" cy="574158"/>
              </a:xfrm>
              <a:prstGeom prst="homePlat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solidFill>
                      <a:schemeClr val="tx1"/>
                    </a:solidFill>
                  </a:rPr>
                  <a:t>Tiếp</a:t>
                </a:r>
                <a:r>
                  <a:rPr lang="en-US" sz="1200" dirty="0">
                    <a:solidFill>
                      <a:schemeClr val="tx1"/>
                    </a:solidFill>
                  </a:rPr>
                  <a:t> </a:t>
                </a:r>
                <a:r>
                  <a:rPr lang="en-US" sz="1200" dirty="0" err="1">
                    <a:solidFill>
                      <a:schemeClr val="tx1"/>
                    </a:solidFill>
                  </a:rPr>
                  <a:t>nhận</a:t>
                </a:r>
                <a:r>
                  <a:rPr lang="en-US" sz="1200" dirty="0">
                    <a:solidFill>
                      <a:schemeClr val="tx1"/>
                    </a:solidFill>
                  </a:rPr>
                  <a:t> </a:t>
                </a:r>
                <a:r>
                  <a:rPr lang="en-US" sz="1200" dirty="0" err="1">
                    <a:solidFill>
                      <a:schemeClr val="tx1"/>
                    </a:solidFill>
                  </a:rPr>
                  <a:t>đơn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" name="Arrow: Pentagon 3">
                <a:extLst>
                  <a:ext uri="{FF2B5EF4-FFF2-40B4-BE49-F238E27FC236}">
                    <a16:creationId xmlns:a16="http://schemas.microsoft.com/office/drawing/2014/main" id="{B0E9E080-4E94-4366-89DD-E62EB2FCABEC}"/>
                  </a:ext>
                </a:extLst>
              </p:cNvPr>
              <p:cNvSpPr/>
              <p:nvPr/>
            </p:nvSpPr>
            <p:spPr>
              <a:xfrm>
                <a:off x="1998921" y="1871331"/>
                <a:ext cx="1119963" cy="574158"/>
              </a:xfrm>
              <a:prstGeom prst="homePlate">
                <a:avLst/>
              </a:prstGeom>
              <a:solidFill>
                <a:schemeClr val="tx2">
                  <a:lumMod val="50000"/>
                </a:schemeClr>
              </a:solidFill>
              <a:ln w="12700"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solidFill>
                      <a:schemeClr val="bg1"/>
                    </a:solidFill>
                  </a:rPr>
                  <a:t>Chỉ</a:t>
                </a:r>
                <a:r>
                  <a:rPr lang="en-US" sz="1200" dirty="0">
                    <a:solidFill>
                      <a:schemeClr val="bg1"/>
                    </a:solidFill>
                  </a:rPr>
                  <a:t> </a:t>
                </a:r>
                <a:r>
                  <a:rPr lang="en-US" sz="1200" dirty="0" err="1">
                    <a:solidFill>
                      <a:schemeClr val="bg1"/>
                    </a:solidFill>
                  </a:rPr>
                  <a:t>định</a:t>
                </a:r>
                <a:r>
                  <a:rPr lang="en-US" sz="1200" dirty="0">
                    <a:solidFill>
                      <a:schemeClr val="bg1"/>
                    </a:solidFill>
                  </a:rPr>
                  <a:t> </a:t>
                </a:r>
                <a:r>
                  <a:rPr lang="en-US" sz="1200" dirty="0" err="1">
                    <a:solidFill>
                      <a:schemeClr val="bg1"/>
                    </a:solidFill>
                  </a:rPr>
                  <a:t>tài</a:t>
                </a:r>
                <a:r>
                  <a:rPr lang="en-US" sz="1200" dirty="0">
                    <a:solidFill>
                      <a:schemeClr val="bg1"/>
                    </a:solidFill>
                  </a:rPr>
                  <a:t> </a:t>
                </a:r>
                <a:r>
                  <a:rPr lang="en-US" sz="1200" dirty="0" err="1">
                    <a:solidFill>
                      <a:schemeClr val="bg1"/>
                    </a:solidFill>
                  </a:rPr>
                  <a:t>xế</a:t>
                </a:r>
                <a:endParaRPr lang="en-US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" name="Arrow: Pentagon 4">
                <a:extLst>
                  <a:ext uri="{FF2B5EF4-FFF2-40B4-BE49-F238E27FC236}">
                    <a16:creationId xmlns:a16="http://schemas.microsoft.com/office/drawing/2014/main" id="{B091C63E-1BA0-460F-9299-2798E40D7482}"/>
                  </a:ext>
                </a:extLst>
              </p:cNvPr>
              <p:cNvSpPr/>
              <p:nvPr/>
            </p:nvSpPr>
            <p:spPr>
              <a:xfrm>
                <a:off x="3118884" y="1871331"/>
                <a:ext cx="1119963" cy="574158"/>
              </a:xfrm>
              <a:prstGeom prst="homePlat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solidFill>
                      <a:schemeClr val="tx1"/>
                    </a:solidFill>
                  </a:rPr>
                  <a:t>Chỉ</a:t>
                </a:r>
                <a:r>
                  <a:rPr lang="en-US" sz="1200" dirty="0">
                    <a:solidFill>
                      <a:schemeClr val="tx1"/>
                    </a:solidFill>
                  </a:rPr>
                  <a:t> </a:t>
                </a:r>
                <a:r>
                  <a:rPr lang="en-US" sz="1200" dirty="0" err="1">
                    <a:solidFill>
                      <a:schemeClr val="tx1"/>
                    </a:solidFill>
                  </a:rPr>
                  <a:t>định</a:t>
                </a:r>
                <a:r>
                  <a:rPr lang="en-US" sz="1200" dirty="0">
                    <a:solidFill>
                      <a:schemeClr val="tx1"/>
                    </a:solidFill>
                  </a:rPr>
                  <a:t> </a:t>
                </a:r>
                <a:r>
                  <a:rPr lang="en-US" sz="1200" dirty="0" err="1">
                    <a:solidFill>
                      <a:schemeClr val="tx1"/>
                    </a:solidFill>
                  </a:rPr>
                  <a:t>xe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Arrow: Pentagon 5">
                <a:extLst>
                  <a:ext uri="{FF2B5EF4-FFF2-40B4-BE49-F238E27FC236}">
                    <a16:creationId xmlns:a16="http://schemas.microsoft.com/office/drawing/2014/main" id="{093AAD2F-550F-4616-9261-5BDA431C0682}"/>
                  </a:ext>
                </a:extLst>
              </p:cNvPr>
              <p:cNvSpPr/>
              <p:nvPr/>
            </p:nvSpPr>
            <p:spPr>
              <a:xfrm>
                <a:off x="4238847" y="1871331"/>
                <a:ext cx="1119963" cy="574158"/>
              </a:xfrm>
              <a:prstGeom prst="homePlate">
                <a:avLst/>
              </a:prstGeom>
              <a:solidFill>
                <a:schemeClr val="tx2">
                  <a:lumMod val="50000"/>
                </a:schemeClr>
              </a:solidFill>
              <a:ln w="12700"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solidFill>
                      <a:schemeClr val="bg1"/>
                    </a:solidFill>
                  </a:rPr>
                  <a:t>Tìm</a:t>
                </a:r>
                <a:r>
                  <a:rPr lang="en-US" sz="1200" dirty="0">
                    <a:solidFill>
                      <a:schemeClr val="bg1"/>
                    </a:solidFill>
                  </a:rPr>
                  <a:t> </a:t>
                </a:r>
                <a:r>
                  <a:rPr lang="en-US" sz="1200" dirty="0" err="1">
                    <a:solidFill>
                      <a:schemeClr val="bg1"/>
                    </a:solidFill>
                  </a:rPr>
                  <a:t>đường</a:t>
                </a:r>
                <a:r>
                  <a:rPr lang="en-US" sz="1200" dirty="0">
                    <a:solidFill>
                      <a:schemeClr val="bg1"/>
                    </a:solidFill>
                  </a:rPr>
                  <a:t> </a:t>
                </a:r>
                <a:r>
                  <a:rPr lang="en-US" sz="1200" dirty="0" err="1">
                    <a:solidFill>
                      <a:schemeClr val="bg1"/>
                    </a:solidFill>
                  </a:rPr>
                  <a:t>ngắn</a:t>
                </a:r>
                <a:r>
                  <a:rPr lang="en-US" sz="1200" dirty="0">
                    <a:solidFill>
                      <a:schemeClr val="bg1"/>
                    </a:solidFill>
                  </a:rPr>
                  <a:t> </a:t>
                </a:r>
                <a:r>
                  <a:rPr lang="en-US" sz="1200" dirty="0" err="1">
                    <a:solidFill>
                      <a:schemeClr val="bg1"/>
                    </a:solidFill>
                  </a:rPr>
                  <a:t>nhất</a:t>
                </a:r>
                <a:endParaRPr lang="en-US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" name="Arrow: Pentagon 6">
                <a:extLst>
                  <a:ext uri="{FF2B5EF4-FFF2-40B4-BE49-F238E27FC236}">
                    <a16:creationId xmlns:a16="http://schemas.microsoft.com/office/drawing/2014/main" id="{DF67AEFC-4CA7-4C2C-8C19-B23FE9276618}"/>
                  </a:ext>
                </a:extLst>
              </p:cNvPr>
              <p:cNvSpPr/>
              <p:nvPr/>
            </p:nvSpPr>
            <p:spPr>
              <a:xfrm>
                <a:off x="5358810" y="1871331"/>
                <a:ext cx="1119963" cy="574158"/>
              </a:xfrm>
              <a:prstGeom prst="homePlat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solidFill>
                      <a:schemeClr val="tx1"/>
                    </a:solidFill>
                  </a:rPr>
                  <a:t>Tính</a:t>
                </a:r>
                <a:r>
                  <a:rPr lang="en-US" sz="1200" dirty="0">
                    <a:solidFill>
                      <a:schemeClr val="tx1"/>
                    </a:solidFill>
                  </a:rPr>
                  <a:t> </a:t>
                </a:r>
                <a:r>
                  <a:rPr lang="en-US" sz="1200" dirty="0" err="1">
                    <a:solidFill>
                      <a:schemeClr val="tx1"/>
                    </a:solidFill>
                  </a:rPr>
                  <a:t>thời</a:t>
                </a:r>
                <a:r>
                  <a:rPr lang="en-US" sz="1200" dirty="0">
                    <a:solidFill>
                      <a:schemeClr val="tx1"/>
                    </a:solidFill>
                  </a:rPr>
                  <a:t> </a:t>
                </a:r>
                <a:r>
                  <a:rPr lang="en-US" sz="1200" dirty="0" err="1">
                    <a:solidFill>
                      <a:schemeClr val="tx1"/>
                    </a:solidFill>
                  </a:rPr>
                  <a:t>gian</a:t>
                </a:r>
                <a:r>
                  <a:rPr lang="en-US" sz="1200" dirty="0">
                    <a:solidFill>
                      <a:schemeClr val="tx1"/>
                    </a:solidFill>
                  </a:rPr>
                  <a:t> </a:t>
                </a:r>
                <a:r>
                  <a:rPr lang="en-US" sz="1200" dirty="0" err="1">
                    <a:solidFill>
                      <a:schemeClr val="tx1"/>
                    </a:solidFill>
                  </a:rPr>
                  <a:t>hoàn</a:t>
                </a:r>
                <a:r>
                  <a:rPr lang="en-US" sz="1200" dirty="0">
                    <a:solidFill>
                      <a:schemeClr val="tx1"/>
                    </a:solidFill>
                  </a:rPr>
                  <a:t> </a:t>
                </a:r>
                <a:r>
                  <a:rPr lang="en-US" sz="1200" dirty="0" err="1">
                    <a:solidFill>
                      <a:schemeClr val="tx1"/>
                    </a:solidFill>
                  </a:rPr>
                  <a:t>thành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Arrow: Pentagon 7">
                <a:extLst>
                  <a:ext uri="{FF2B5EF4-FFF2-40B4-BE49-F238E27FC236}">
                    <a16:creationId xmlns:a16="http://schemas.microsoft.com/office/drawing/2014/main" id="{FB291AFE-54A5-4002-892C-03F876C20CE1}"/>
                  </a:ext>
                </a:extLst>
              </p:cNvPr>
              <p:cNvSpPr/>
              <p:nvPr/>
            </p:nvSpPr>
            <p:spPr>
              <a:xfrm>
                <a:off x="6478773" y="1871331"/>
                <a:ext cx="1119963" cy="574158"/>
              </a:xfrm>
              <a:prstGeom prst="homePlate">
                <a:avLst/>
              </a:prstGeom>
              <a:solidFill>
                <a:schemeClr val="tx2">
                  <a:lumMod val="50000"/>
                </a:schemeClr>
              </a:solidFill>
              <a:ln w="12700"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solidFill>
                      <a:schemeClr val="bg1"/>
                    </a:solidFill>
                  </a:rPr>
                  <a:t>Tính</a:t>
                </a:r>
                <a:r>
                  <a:rPr lang="en-US" sz="1200" dirty="0">
                    <a:solidFill>
                      <a:schemeClr val="bg1"/>
                    </a:solidFill>
                  </a:rPr>
                  <a:t> chi </a:t>
                </a:r>
                <a:r>
                  <a:rPr lang="en-US" sz="1200" dirty="0" err="1">
                    <a:solidFill>
                      <a:schemeClr val="bg1"/>
                    </a:solidFill>
                  </a:rPr>
                  <a:t>phí</a:t>
                </a:r>
                <a:r>
                  <a:rPr lang="en-US" sz="1200" dirty="0">
                    <a:solidFill>
                      <a:schemeClr val="bg1"/>
                    </a:solidFill>
                  </a:rPr>
                  <a:t> </a:t>
                </a:r>
                <a:r>
                  <a:rPr lang="en-US" sz="1200" dirty="0" err="1">
                    <a:solidFill>
                      <a:schemeClr val="bg1"/>
                    </a:solidFill>
                  </a:rPr>
                  <a:t>hoàn</a:t>
                </a:r>
                <a:r>
                  <a:rPr lang="en-US" sz="1200" dirty="0">
                    <a:solidFill>
                      <a:schemeClr val="bg1"/>
                    </a:solidFill>
                  </a:rPr>
                  <a:t> </a:t>
                </a:r>
                <a:r>
                  <a:rPr lang="en-US" sz="1200" dirty="0" err="1">
                    <a:solidFill>
                      <a:schemeClr val="bg1"/>
                    </a:solidFill>
                  </a:rPr>
                  <a:t>thành</a:t>
                </a:r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10509FB-7973-42E8-B828-231A86D28304}"/>
                </a:ext>
              </a:extLst>
            </p:cNvPr>
            <p:cNvSpPr txBox="1"/>
            <p:nvPr/>
          </p:nvSpPr>
          <p:spPr>
            <a:xfrm>
              <a:off x="171892" y="3576323"/>
              <a:ext cx="82225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 err="1"/>
                <a:t>Lịch</a:t>
              </a:r>
              <a:r>
                <a:rPr lang="en-US" sz="1200" dirty="0"/>
                <a:t> </a:t>
              </a:r>
              <a:r>
                <a:rPr lang="en-US" sz="1200" dirty="0" err="1"/>
                <a:t>một</a:t>
              </a:r>
              <a:r>
                <a:rPr lang="en-US" sz="1200" dirty="0"/>
                <a:t> </a:t>
              </a:r>
              <a:r>
                <a:rPr lang="en-US" sz="1200" dirty="0" err="1"/>
                <a:t>đơn</a:t>
              </a:r>
              <a:r>
                <a:rPr lang="en-US" sz="1200" dirty="0"/>
                <a:t> </a:t>
              </a:r>
              <a:r>
                <a:rPr lang="en-US" sz="1200" dirty="0" err="1"/>
                <a:t>hàng</a:t>
              </a:r>
              <a:endParaRPr lang="en-US" sz="1200" dirty="0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85FD29AF-D0F5-45C3-9CC1-66D51DF8225E}"/>
                </a:ext>
              </a:extLst>
            </p:cNvPr>
            <p:cNvCxnSpPr>
              <a:cxnSpLocks/>
              <a:stCxn id="9" idx="3"/>
              <a:endCxn id="3" idx="1"/>
            </p:cNvCxnSpPr>
            <p:nvPr/>
          </p:nvCxnSpPr>
          <p:spPr>
            <a:xfrm>
              <a:off x="994143" y="3899489"/>
              <a:ext cx="43061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35D84B0-8E5F-42F8-AF2F-DB1FB5FE6EAE}"/>
              </a:ext>
            </a:extLst>
          </p:cNvPr>
          <p:cNvGrpSpPr/>
          <p:nvPr/>
        </p:nvGrpSpPr>
        <p:grpSpPr>
          <a:xfrm>
            <a:off x="439478" y="2038792"/>
            <a:ext cx="8265044" cy="646331"/>
            <a:chOff x="439478" y="2038792"/>
            <a:chExt cx="8265044" cy="646331"/>
          </a:xfrm>
        </p:grpSpPr>
        <p:sp>
          <p:nvSpPr>
            <p:cNvPr id="24" name="Arrow: Pentagon 23">
              <a:extLst>
                <a:ext uri="{FF2B5EF4-FFF2-40B4-BE49-F238E27FC236}">
                  <a16:creationId xmlns:a16="http://schemas.microsoft.com/office/drawing/2014/main" id="{1A9C7270-C9FE-431B-B3CF-04431278A4C7}"/>
                </a:ext>
              </a:extLst>
            </p:cNvPr>
            <p:cNvSpPr/>
            <p:nvPr/>
          </p:nvSpPr>
          <p:spPr>
            <a:xfrm>
              <a:off x="1711840" y="2068475"/>
              <a:ext cx="1119963" cy="574158"/>
            </a:xfrm>
            <a:prstGeom prst="homePlat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Tiếp</a:t>
              </a:r>
              <a:r>
                <a:rPr lang="en-US" sz="1200" dirty="0">
                  <a:solidFill>
                    <a:schemeClr val="tx1"/>
                  </a:solidFill>
                </a:rPr>
                <a:t> </a:t>
              </a:r>
              <a:r>
                <a:rPr lang="en-US" sz="1200" dirty="0" err="1">
                  <a:solidFill>
                    <a:schemeClr val="tx1"/>
                  </a:solidFill>
                </a:rPr>
                <a:t>nhận</a:t>
              </a:r>
              <a:r>
                <a:rPr lang="en-US" sz="1200" dirty="0">
                  <a:solidFill>
                    <a:schemeClr val="tx1"/>
                  </a:solidFill>
                </a:rPr>
                <a:t> </a:t>
              </a:r>
              <a:r>
                <a:rPr lang="en-US" sz="1200" dirty="0" err="1">
                  <a:solidFill>
                    <a:schemeClr val="tx1"/>
                  </a:solidFill>
                </a:rPr>
                <a:t>các</a:t>
              </a:r>
              <a:r>
                <a:rPr lang="en-US" sz="1200" dirty="0">
                  <a:solidFill>
                    <a:schemeClr val="tx1"/>
                  </a:solidFill>
                </a:rPr>
                <a:t> </a:t>
              </a:r>
              <a:r>
                <a:rPr lang="en-US" sz="1200" dirty="0" err="1">
                  <a:solidFill>
                    <a:schemeClr val="tx1"/>
                  </a:solidFill>
                </a:rPr>
                <a:t>đơn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5" name="Arrow: Pentagon 24">
              <a:extLst>
                <a:ext uri="{FF2B5EF4-FFF2-40B4-BE49-F238E27FC236}">
                  <a16:creationId xmlns:a16="http://schemas.microsoft.com/office/drawing/2014/main" id="{5958F033-7BD6-4FB0-AF1F-43A9D8602307}"/>
                </a:ext>
              </a:extLst>
            </p:cNvPr>
            <p:cNvSpPr/>
            <p:nvPr/>
          </p:nvSpPr>
          <p:spPr>
            <a:xfrm>
              <a:off x="2831803" y="2068475"/>
              <a:ext cx="1119963" cy="574158"/>
            </a:xfrm>
            <a:prstGeom prst="homePlate">
              <a:avLst/>
            </a:prstGeom>
            <a:solidFill>
              <a:schemeClr val="tx2">
                <a:lumMod val="50000"/>
              </a:schemeClr>
            </a:solidFill>
            <a:ln w="127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bg1"/>
                  </a:solidFill>
                </a:rPr>
                <a:t>Lập</a:t>
              </a:r>
              <a:r>
                <a:rPr lang="en-US" sz="1200" dirty="0">
                  <a:solidFill>
                    <a:schemeClr val="bg1"/>
                  </a:solidFill>
                </a:rPr>
                <a:t> </a:t>
              </a:r>
              <a:r>
                <a:rPr lang="en-US" sz="1200" dirty="0" err="1">
                  <a:solidFill>
                    <a:schemeClr val="bg1"/>
                  </a:solidFill>
                </a:rPr>
                <a:t>kế</a:t>
              </a:r>
              <a:r>
                <a:rPr lang="en-US" sz="1200" dirty="0">
                  <a:solidFill>
                    <a:schemeClr val="bg1"/>
                  </a:solidFill>
                </a:rPr>
                <a:t> </a:t>
              </a:r>
              <a:r>
                <a:rPr lang="en-US" sz="1200" dirty="0" err="1">
                  <a:solidFill>
                    <a:schemeClr val="bg1"/>
                  </a:solidFill>
                </a:rPr>
                <a:t>hoạch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26" name="Arrow: Pentagon 25">
              <a:extLst>
                <a:ext uri="{FF2B5EF4-FFF2-40B4-BE49-F238E27FC236}">
                  <a16:creationId xmlns:a16="http://schemas.microsoft.com/office/drawing/2014/main" id="{E01E523C-E1B9-4B3F-89E7-44FDE6B0BC1D}"/>
                </a:ext>
              </a:extLst>
            </p:cNvPr>
            <p:cNvSpPr/>
            <p:nvPr/>
          </p:nvSpPr>
          <p:spPr>
            <a:xfrm>
              <a:off x="3951766" y="2068475"/>
              <a:ext cx="1119963" cy="574158"/>
            </a:xfrm>
            <a:prstGeom prst="homePlat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Tính</a:t>
              </a:r>
              <a:r>
                <a:rPr lang="en-US" sz="1200" dirty="0">
                  <a:solidFill>
                    <a:schemeClr val="tx1"/>
                  </a:solidFill>
                </a:rPr>
                <a:t> </a:t>
              </a:r>
              <a:r>
                <a:rPr lang="en-US" sz="1200" dirty="0" err="1">
                  <a:solidFill>
                    <a:schemeClr val="tx1"/>
                  </a:solidFill>
                </a:rPr>
                <a:t>tổng</a:t>
              </a:r>
              <a:r>
                <a:rPr lang="en-US" sz="1200" dirty="0">
                  <a:solidFill>
                    <a:schemeClr val="tx1"/>
                  </a:solidFill>
                </a:rPr>
                <a:t> </a:t>
              </a:r>
              <a:r>
                <a:rPr lang="en-US" sz="1200" dirty="0" err="1">
                  <a:solidFill>
                    <a:schemeClr val="tx1"/>
                  </a:solidFill>
                </a:rPr>
                <a:t>thời</a:t>
              </a:r>
              <a:r>
                <a:rPr lang="en-US" sz="1200" dirty="0">
                  <a:solidFill>
                    <a:schemeClr val="tx1"/>
                  </a:solidFill>
                </a:rPr>
                <a:t> </a:t>
              </a:r>
              <a:r>
                <a:rPr lang="en-US" sz="1200" dirty="0" err="1">
                  <a:solidFill>
                    <a:schemeClr val="tx1"/>
                  </a:solidFill>
                </a:rPr>
                <a:t>gian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7" name="Arrow: Pentagon 26">
              <a:extLst>
                <a:ext uri="{FF2B5EF4-FFF2-40B4-BE49-F238E27FC236}">
                  <a16:creationId xmlns:a16="http://schemas.microsoft.com/office/drawing/2014/main" id="{BD847E11-3048-470A-8C67-C66D5956F4C7}"/>
                </a:ext>
              </a:extLst>
            </p:cNvPr>
            <p:cNvSpPr/>
            <p:nvPr/>
          </p:nvSpPr>
          <p:spPr>
            <a:xfrm>
              <a:off x="5071729" y="2068475"/>
              <a:ext cx="1119963" cy="574158"/>
            </a:xfrm>
            <a:prstGeom prst="homePlate">
              <a:avLst/>
            </a:prstGeom>
            <a:solidFill>
              <a:schemeClr val="tx2">
                <a:lumMod val="50000"/>
              </a:schemeClr>
            </a:solidFill>
            <a:ln w="127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bg1"/>
                  </a:solidFill>
                </a:rPr>
                <a:t>Tính</a:t>
              </a:r>
              <a:r>
                <a:rPr lang="en-US" sz="1200" dirty="0">
                  <a:solidFill>
                    <a:schemeClr val="bg1"/>
                  </a:solidFill>
                </a:rPr>
                <a:t> </a:t>
              </a:r>
              <a:r>
                <a:rPr lang="en-US" sz="1200" dirty="0" err="1">
                  <a:solidFill>
                    <a:schemeClr val="bg1"/>
                  </a:solidFill>
                </a:rPr>
                <a:t>tổng</a:t>
              </a:r>
              <a:r>
                <a:rPr lang="en-US" sz="1200" dirty="0">
                  <a:solidFill>
                    <a:schemeClr val="bg1"/>
                  </a:solidFill>
                </a:rPr>
                <a:t> chi </a:t>
              </a:r>
              <a:r>
                <a:rPr lang="en-US" sz="1200" dirty="0" err="1">
                  <a:solidFill>
                    <a:schemeClr val="bg1"/>
                  </a:solidFill>
                </a:rPr>
                <a:t>phí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9" name="Arrow: Pentagon 18">
              <a:extLst>
                <a:ext uri="{FF2B5EF4-FFF2-40B4-BE49-F238E27FC236}">
                  <a16:creationId xmlns:a16="http://schemas.microsoft.com/office/drawing/2014/main" id="{15154F7E-6B1C-4E67-923D-99A49F8349E3}"/>
                </a:ext>
              </a:extLst>
            </p:cNvPr>
            <p:cNvSpPr/>
            <p:nvPr/>
          </p:nvSpPr>
          <p:spPr>
            <a:xfrm>
              <a:off x="6191692" y="2068475"/>
              <a:ext cx="1119963" cy="574158"/>
            </a:xfrm>
            <a:prstGeom prst="homePlat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Chọn</a:t>
              </a:r>
              <a:r>
                <a:rPr lang="en-US" sz="1200" dirty="0">
                  <a:solidFill>
                    <a:schemeClr val="tx1"/>
                  </a:solidFill>
                </a:rPr>
                <a:t> </a:t>
              </a:r>
              <a:r>
                <a:rPr lang="en-US" sz="1200" dirty="0" err="1">
                  <a:solidFill>
                    <a:schemeClr val="tx1"/>
                  </a:solidFill>
                </a:rPr>
                <a:t>lịch</a:t>
              </a:r>
              <a:r>
                <a:rPr lang="en-US" sz="1200" dirty="0">
                  <a:solidFill>
                    <a:schemeClr val="tx1"/>
                  </a:solidFill>
                </a:rPr>
                <a:t> </a:t>
              </a:r>
              <a:r>
                <a:rPr lang="en-US" sz="1200" dirty="0" err="1">
                  <a:solidFill>
                    <a:schemeClr val="tx1"/>
                  </a:solidFill>
                </a:rPr>
                <a:t>tối</a:t>
              </a:r>
              <a:r>
                <a:rPr lang="en-US" sz="1200" dirty="0">
                  <a:solidFill>
                    <a:schemeClr val="tx1"/>
                  </a:solidFill>
                </a:rPr>
                <a:t> </a:t>
              </a:r>
              <a:r>
                <a:rPr lang="en-US" sz="1200" dirty="0" err="1">
                  <a:solidFill>
                    <a:schemeClr val="tx1"/>
                  </a:solidFill>
                </a:rPr>
                <a:t>ưu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188CCA67-F7C0-4C72-912D-A45A1878C391}"/>
                </a:ext>
              </a:extLst>
            </p:cNvPr>
            <p:cNvCxnSpPr>
              <a:cxnSpLocks/>
            </p:cNvCxnSpPr>
            <p:nvPr/>
          </p:nvCxnSpPr>
          <p:spPr>
            <a:xfrm>
              <a:off x="7311655" y="2355554"/>
              <a:ext cx="50681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399861F-149F-4A4E-B3C5-CF56B828ED88}"/>
                </a:ext>
              </a:extLst>
            </p:cNvPr>
            <p:cNvSpPr txBox="1"/>
            <p:nvPr/>
          </p:nvSpPr>
          <p:spPr>
            <a:xfrm>
              <a:off x="7882271" y="2131125"/>
              <a:ext cx="82225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/>
                <a:t>Lịch</a:t>
              </a:r>
              <a:r>
                <a:rPr lang="en-US" sz="1200" dirty="0"/>
                <a:t> </a:t>
              </a:r>
              <a:r>
                <a:rPr lang="en-US" sz="1200" dirty="0" err="1"/>
                <a:t>trình</a:t>
              </a:r>
              <a:r>
                <a:rPr lang="en-US" sz="1200" dirty="0"/>
                <a:t> </a:t>
              </a:r>
              <a:r>
                <a:rPr lang="en-US" sz="1200" dirty="0" err="1"/>
                <a:t>tối</a:t>
              </a:r>
              <a:r>
                <a:rPr lang="en-US" sz="1200" dirty="0"/>
                <a:t> </a:t>
              </a:r>
              <a:r>
                <a:rPr lang="en-US" sz="1200" dirty="0" err="1"/>
                <a:t>ưu</a:t>
              </a:r>
              <a:endParaRPr lang="en-US" sz="1200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0994AE7-244B-474B-B618-6508952F3629}"/>
                </a:ext>
              </a:extLst>
            </p:cNvPr>
            <p:cNvSpPr txBox="1"/>
            <p:nvPr/>
          </p:nvSpPr>
          <p:spPr>
            <a:xfrm>
              <a:off x="439478" y="2038792"/>
              <a:ext cx="82225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/>
                <a:t>Lịch</a:t>
              </a:r>
              <a:r>
                <a:rPr lang="en-US" sz="1200" dirty="0"/>
                <a:t> </a:t>
              </a:r>
              <a:r>
                <a:rPr lang="en-US" sz="1200" dirty="0" err="1"/>
                <a:t>sản</a:t>
              </a:r>
              <a:r>
                <a:rPr lang="en-US" sz="1200" dirty="0"/>
                <a:t> </a:t>
              </a:r>
              <a:r>
                <a:rPr lang="en-US" sz="1200" dirty="0" err="1"/>
                <a:t>xuất</a:t>
              </a:r>
              <a:r>
                <a:rPr lang="en-US" sz="1200" dirty="0"/>
                <a:t> </a:t>
              </a:r>
              <a:r>
                <a:rPr lang="en-US" sz="1200" dirty="0" err="1"/>
                <a:t>tối</a:t>
              </a:r>
              <a:r>
                <a:rPr lang="en-US" sz="1200" dirty="0"/>
                <a:t> </a:t>
              </a:r>
              <a:r>
                <a:rPr lang="en-US" sz="1200" dirty="0" err="1"/>
                <a:t>ưu</a:t>
              </a:r>
              <a:endParaRPr lang="en-US" sz="1200" dirty="0"/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0D4DC243-B4EE-4978-A12B-A9E90DB023E4}"/>
                </a:ext>
              </a:extLst>
            </p:cNvPr>
            <p:cNvCxnSpPr>
              <a:cxnSpLocks/>
              <a:stCxn id="28" idx="3"/>
            </p:cNvCxnSpPr>
            <p:nvPr/>
          </p:nvCxnSpPr>
          <p:spPr>
            <a:xfrm>
              <a:off x="1261729" y="2361958"/>
              <a:ext cx="43061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2" name="Arrow: Pentagon 31">
            <a:extLst>
              <a:ext uri="{FF2B5EF4-FFF2-40B4-BE49-F238E27FC236}">
                <a16:creationId xmlns:a16="http://schemas.microsoft.com/office/drawing/2014/main" id="{128E1575-F7E9-4F80-AC4D-00387A26DF8B}"/>
              </a:ext>
            </a:extLst>
          </p:cNvPr>
          <p:cNvSpPr/>
          <p:nvPr/>
        </p:nvSpPr>
        <p:spPr>
          <a:xfrm>
            <a:off x="3193310" y="3566337"/>
            <a:ext cx="1119963" cy="574158"/>
          </a:xfrm>
          <a:prstGeom prst="homePlat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Tính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lịch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sản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xuất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3" name="Arrow: Pentagon 32">
            <a:extLst>
              <a:ext uri="{FF2B5EF4-FFF2-40B4-BE49-F238E27FC236}">
                <a16:creationId xmlns:a16="http://schemas.microsoft.com/office/drawing/2014/main" id="{1F568A15-9D10-484D-B259-23D80957A78A}"/>
              </a:ext>
            </a:extLst>
          </p:cNvPr>
          <p:cNvSpPr/>
          <p:nvPr/>
        </p:nvSpPr>
        <p:spPr>
          <a:xfrm>
            <a:off x="4313273" y="3565453"/>
            <a:ext cx="1119963" cy="574158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bg1"/>
                </a:solidFill>
              </a:rPr>
              <a:t>Tính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lịch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vận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chuyển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B9C8624-CB8D-4E1F-8963-0DFEC73FEC30}"/>
              </a:ext>
            </a:extLst>
          </p:cNvPr>
          <p:cNvSpPr txBox="1"/>
          <p:nvPr/>
        </p:nvSpPr>
        <p:spPr>
          <a:xfrm>
            <a:off x="1592221" y="3716301"/>
            <a:ext cx="751369" cy="282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Đơn</a:t>
            </a:r>
            <a:r>
              <a:rPr lang="en-US" sz="1200" dirty="0"/>
              <a:t> #2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4255CA4-7886-4A05-82B4-0BD00F502B24}"/>
              </a:ext>
            </a:extLst>
          </p:cNvPr>
          <p:cNvSpPr txBox="1"/>
          <p:nvPr/>
        </p:nvSpPr>
        <p:spPr>
          <a:xfrm>
            <a:off x="1884619" y="3234313"/>
            <a:ext cx="751369" cy="282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Đơn</a:t>
            </a:r>
            <a:r>
              <a:rPr lang="en-US" sz="1200" dirty="0"/>
              <a:t> #1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98F50F8-17C4-4227-BE0B-3F6E155DEF06}"/>
              </a:ext>
            </a:extLst>
          </p:cNvPr>
          <p:cNvSpPr txBox="1"/>
          <p:nvPr/>
        </p:nvSpPr>
        <p:spPr>
          <a:xfrm>
            <a:off x="1817278" y="4221730"/>
            <a:ext cx="751369" cy="282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Đơn</a:t>
            </a:r>
            <a:r>
              <a:rPr lang="en-US" sz="1200" dirty="0"/>
              <a:t> #3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8B4EF45-0E03-4240-A678-5C4C49500EC5}"/>
              </a:ext>
            </a:extLst>
          </p:cNvPr>
          <p:cNvCxnSpPr>
            <a:cxnSpLocks/>
          </p:cNvCxnSpPr>
          <p:nvPr/>
        </p:nvCxnSpPr>
        <p:spPr>
          <a:xfrm>
            <a:off x="2588140" y="3388001"/>
            <a:ext cx="487326" cy="428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58B95FF-605A-483C-B98B-3711D2A99281}"/>
              </a:ext>
            </a:extLst>
          </p:cNvPr>
          <p:cNvCxnSpPr>
            <a:cxnSpLocks/>
          </p:cNvCxnSpPr>
          <p:nvPr/>
        </p:nvCxnSpPr>
        <p:spPr>
          <a:xfrm>
            <a:off x="2324098" y="3857363"/>
            <a:ext cx="7513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FF14BC3-95A8-4FD1-98D0-F4DECD0C9652}"/>
              </a:ext>
            </a:extLst>
          </p:cNvPr>
          <p:cNvCxnSpPr>
            <a:cxnSpLocks/>
          </p:cNvCxnSpPr>
          <p:nvPr/>
        </p:nvCxnSpPr>
        <p:spPr>
          <a:xfrm flipV="1">
            <a:off x="2635985" y="3898323"/>
            <a:ext cx="439481" cy="4607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C5F6492-057C-4B4C-AC3B-05E539D899CE}"/>
              </a:ext>
            </a:extLst>
          </p:cNvPr>
          <p:cNvCxnSpPr>
            <a:cxnSpLocks/>
          </p:cNvCxnSpPr>
          <p:nvPr/>
        </p:nvCxnSpPr>
        <p:spPr>
          <a:xfrm>
            <a:off x="5433236" y="3857363"/>
            <a:ext cx="5068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876E8073-265B-4B04-A26B-CCAD6ED7A31C}"/>
              </a:ext>
            </a:extLst>
          </p:cNvPr>
          <p:cNvSpPr txBox="1"/>
          <p:nvPr/>
        </p:nvSpPr>
        <p:spPr>
          <a:xfrm>
            <a:off x="6003852" y="3632934"/>
            <a:ext cx="8222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Lịch</a:t>
            </a:r>
            <a:r>
              <a:rPr lang="en-US" sz="1200" dirty="0"/>
              <a:t> </a:t>
            </a:r>
            <a:r>
              <a:rPr lang="en-US" sz="1200" dirty="0" err="1"/>
              <a:t>trình</a:t>
            </a:r>
            <a:r>
              <a:rPr lang="en-US" sz="1200" dirty="0"/>
              <a:t> </a:t>
            </a:r>
            <a:r>
              <a:rPr lang="en-US" sz="1200" dirty="0" err="1"/>
              <a:t>tối</a:t>
            </a:r>
            <a:r>
              <a:rPr lang="en-US" sz="1200" dirty="0"/>
              <a:t> </a:t>
            </a:r>
            <a:r>
              <a:rPr lang="en-US" sz="1200" dirty="0" err="1"/>
              <a:t>ưu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915747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556B1196-1CE6-4741-A957-8DE619D15233}"/>
              </a:ext>
            </a:extLst>
          </p:cNvPr>
          <p:cNvSpPr/>
          <p:nvPr/>
        </p:nvSpPr>
        <p:spPr>
          <a:xfrm>
            <a:off x="3796929" y="394456"/>
            <a:ext cx="3180908" cy="4106693"/>
          </a:xfrm>
          <a:prstGeom prst="rect">
            <a:avLst/>
          </a:prstGeom>
          <a:ln w="9525">
            <a:prstDash val="dash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3F57E35-C3B0-40D3-8ADA-E6E32DD8D847}"/>
              </a:ext>
            </a:extLst>
          </p:cNvPr>
          <p:cNvSpPr/>
          <p:nvPr/>
        </p:nvSpPr>
        <p:spPr>
          <a:xfrm>
            <a:off x="403150" y="2527002"/>
            <a:ext cx="1084521" cy="595424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Raw material suppliers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565E113-D0E6-4849-84BE-36272A3EF0BB}"/>
              </a:ext>
            </a:extLst>
          </p:cNvPr>
          <p:cNvSpPr/>
          <p:nvPr/>
        </p:nvSpPr>
        <p:spPr>
          <a:xfrm>
            <a:off x="2358435" y="2537634"/>
            <a:ext cx="1180216" cy="584792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Manufactures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D9C043F-DB3E-4DF4-AE75-40759DB1B5B5}"/>
              </a:ext>
            </a:extLst>
          </p:cNvPr>
          <p:cNvSpPr/>
          <p:nvPr/>
        </p:nvSpPr>
        <p:spPr>
          <a:xfrm>
            <a:off x="4828067" y="2541180"/>
            <a:ext cx="1084521" cy="595424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Inventory</a:t>
            </a:r>
          </a:p>
          <a:p>
            <a:pPr algn="ctr"/>
            <a:r>
              <a:rPr lang="en-US" sz="1100" dirty="0"/>
              <a:t>/Warehouse &amp; Distributors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9C25E47-81D0-4A1A-932A-6BD2801437E3}"/>
              </a:ext>
            </a:extLst>
          </p:cNvPr>
          <p:cNvSpPr/>
          <p:nvPr/>
        </p:nvSpPr>
        <p:spPr>
          <a:xfrm>
            <a:off x="7332920" y="1760115"/>
            <a:ext cx="1084521" cy="595424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Independent retailers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4FCE6A3-BB74-4735-97AB-59651E29C3AD}"/>
              </a:ext>
            </a:extLst>
          </p:cNvPr>
          <p:cNvCxnSpPr>
            <a:stCxn id="2" idx="3"/>
            <a:endCxn id="3" idx="1"/>
          </p:cNvCxnSpPr>
          <p:nvPr/>
        </p:nvCxnSpPr>
        <p:spPr>
          <a:xfrm>
            <a:off x="1487671" y="2824714"/>
            <a:ext cx="870764" cy="5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EDDD4BD-98D6-4D14-9A92-6674410DEEC0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3538651" y="2830030"/>
            <a:ext cx="1281221" cy="23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9A5BB2A-FEA2-4691-9CEA-A7284C51A8EA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5912588" y="2057827"/>
            <a:ext cx="1420332" cy="779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Cloud 9">
            <a:extLst>
              <a:ext uri="{FF2B5EF4-FFF2-40B4-BE49-F238E27FC236}">
                <a16:creationId xmlns:a16="http://schemas.microsoft.com/office/drawing/2014/main" id="{F08A6D19-83AF-4339-82FB-B967C1F1E0DA}"/>
              </a:ext>
            </a:extLst>
          </p:cNvPr>
          <p:cNvSpPr/>
          <p:nvPr/>
        </p:nvSpPr>
        <p:spPr>
          <a:xfrm>
            <a:off x="4723837" y="3795692"/>
            <a:ext cx="1968472" cy="877185"/>
          </a:xfrm>
          <a:prstGeom prst="cloud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Transportation cost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978842B-3DFF-476B-A11B-11867854A9CC}"/>
              </a:ext>
            </a:extLst>
          </p:cNvPr>
          <p:cNvCxnSpPr>
            <a:cxnSpLocks/>
          </p:cNvCxnSpPr>
          <p:nvPr/>
        </p:nvCxnSpPr>
        <p:spPr>
          <a:xfrm flipV="1">
            <a:off x="5813350" y="2447803"/>
            <a:ext cx="809404" cy="1417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5D746EB-DFF1-4637-AD96-D12C7D882F39}"/>
              </a:ext>
            </a:extLst>
          </p:cNvPr>
          <p:cNvSpPr/>
          <p:nvPr/>
        </p:nvSpPr>
        <p:spPr>
          <a:xfrm>
            <a:off x="7332920" y="3418365"/>
            <a:ext cx="1084521" cy="595424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Customers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552D836-B817-4B48-998D-BD4EA9E7C1E4}"/>
              </a:ext>
            </a:extLst>
          </p:cNvPr>
          <p:cNvCxnSpPr>
            <a:cxnSpLocks/>
            <a:stCxn id="4" idx="3"/>
            <a:endCxn id="13" idx="1"/>
          </p:cNvCxnSpPr>
          <p:nvPr/>
        </p:nvCxnSpPr>
        <p:spPr>
          <a:xfrm>
            <a:off x="5912588" y="2838892"/>
            <a:ext cx="1420332" cy="877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BEF91AD-2F48-40BE-BC94-69805449EBC0}"/>
              </a:ext>
            </a:extLst>
          </p:cNvPr>
          <p:cNvCxnSpPr>
            <a:cxnSpLocks/>
          </p:cNvCxnSpPr>
          <p:nvPr/>
        </p:nvCxnSpPr>
        <p:spPr>
          <a:xfrm flipV="1">
            <a:off x="5912588" y="3216220"/>
            <a:ext cx="620455" cy="595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8" name="Cloud 27">
            <a:extLst>
              <a:ext uri="{FF2B5EF4-FFF2-40B4-BE49-F238E27FC236}">
                <a16:creationId xmlns:a16="http://schemas.microsoft.com/office/drawing/2014/main" id="{DF67A927-6C09-47A5-861A-EF56A635E297}"/>
              </a:ext>
            </a:extLst>
          </p:cNvPr>
          <p:cNvSpPr/>
          <p:nvPr/>
        </p:nvSpPr>
        <p:spPr>
          <a:xfrm>
            <a:off x="5077266" y="1267294"/>
            <a:ext cx="1615041" cy="595424"/>
          </a:xfrm>
          <a:prstGeom prst="cloud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Inventory cost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162ED6E-601E-48C1-BD8D-4FC8FFF3D08B}"/>
              </a:ext>
            </a:extLst>
          </p:cNvPr>
          <p:cNvCxnSpPr>
            <a:cxnSpLocks/>
            <a:stCxn id="28" idx="1"/>
            <a:endCxn id="4" idx="0"/>
          </p:cNvCxnSpPr>
          <p:nvPr/>
        </p:nvCxnSpPr>
        <p:spPr>
          <a:xfrm flipH="1">
            <a:off x="5370328" y="1862084"/>
            <a:ext cx="514459" cy="679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1" name="Cloud 40">
            <a:extLst>
              <a:ext uri="{FF2B5EF4-FFF2-40B4-BE49-F238E27FC236}">
                <a16:creationId xmlns:a16="http://schemas.microsoft.com/office/drawing/2014/main" id="{61E03F62-21ED-4D38-A460-7EA4A3A74FBA}"/>
              </a:ext>
            </a:extLst>
          </p:cNvPr>
          <p:cNvSpPr/>
          <p:nvPr/>
        </p:nvSpPr>
        <p:spPr>
          <a:xfrm>
            <a:off x="3914551" y="794331"/>
            <a:ext cx="1618570" cy="595424"/>
          </a:xfrm>
          <a:prstGeom prst="cloud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Operation cost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12A71E3-1313-4D6E-B777-A37BF462994E}"/>
              </a:ext>
            </a:extLst>
          </p:cNvPr>
          <p:cNvCxnSpPr>
            <a:cxnSpLocks/>
            <a:stCxn id="41" idx="1"/>
            <a:endCxn id="4" idx="0"/>
          </p:cNvCxnSpPr>
          <p:nvPr/>
        </p:nvCxnSpPr>
        <p:spPr>
          <a:xfrm>
            <a:off x="4723836" y="1389121"/>
            <a:ext cx="646492" cy="1152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5" name="Cloud 24">
            <a:extLst>
              <a:ext uri="{FF2B5EF4-FFF2-40B4-BE49-F238E27FC236}">
                <a16:creationId xmlns:a16="http://schemas.microsoft.com/office/drawing/2014/main" id="{715FD754-DE56-44AD-B0F5-04D0B95F6A43}"/>
              </a:ext>
            </a:extLst>
          </p:cNvPr>
          <p:cNvSpPr/>
          <p:nvPr/>
        </p:nvSpPr>
        <p:spPr>
          <a:xfrm>
            <a:off x="2341569" y="1806865"/>
            <a:ext cx="1275887" cy="297712"/>
          </a:xfrm>
          <a:prstGeom prst="cloud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Operation cost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1BDD2A9-9DB6-4ACF-A2E4-1760BDEEFA98}"/>
              </a:ext>
            </a:extLst>
          </p:cNvPr>
          <p:cNvCxnSpPr>
            <a:cxnSpLocks/>
            <a:stCxn id="25" idx="1"/>
            <a:endCxn id="3" idx="0"/>
          </p:cNvCxnSpPr>
          <p:nvPr/>
        </p:nvCxnSpPr>
        <p:spPr>
          <a:xfrm flipH="1">
            <a:off x="2948543" y="2104260"/>
            <a:ext cx="30970" cy="433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9" name="Cloud 28">
            <a:extLst>
              <a:ext uri="{FF2B5EF4-FFF2-40B4-BE49-F238E27FC236}">
                <a16:creationId xmlns:a16="http://schemas.microsoft.com/office/drawing/2014/main" id="{BADD7B02-CF48-48EE-AD39-3EF783BB7935}"/>
              </a:ext>
            </a:extLst>
          </p:cNvPr>
          <p:cNvSpPr/>
          <p:nvPr/>
        </p:nvSpPr>
        <p:spPr>
          <a:xfrm>
            <a:off x="342985" y="1806865"/>
            <a:ext cx="1275887" cy="297712"/>
          </a:xfrm>
          <a:prstGeom prst="cloud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Operation cost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D1E96AC-C26A-4067-84F5-8AC28E1B3F39}"/>
              </a:ext>
            </a:extLst>
          </p:cNvPr>
          <p:cNvCxnSpPr>
            <a:cxnSpLocks/>
            <a:stCxn id="29" idx="1"/>
          </p:cNvCxnSpPr>
          <p:nvPr/>
        </p:nvCxnSpPr>
        <p:spPr>
          <a:xfrm flipH="1">
            <a:off x="949959" y="2104260"/>
            <a:ext cx="30970" cy="433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9160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3F57E35-C3B0-40D3-8ADA-E6E32DD8D847}"/>
              </a:ext>
            </a:extLst>
          </p:cNvPr>
          <p:cNvSpPr/>
          <p:nvPr/>
        </p:nvSpPr>
        <p:spPr>
          <a:xfrm>
            <a:off x="358081" y="2630294"/>
            <a:ext cx="979082" cy="372798"/>
          </a:xfrm>
          <a:prstGeom prst="roundRect">
            <a:avLst/>
          </a:prstGeom>
          <a:ln w="12700"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Material suppliers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D9C043F-DB3E-4DF4-AE75-40759DB1B5B5}"/>
              </a:ext>
            </a:extLst>
          </p:cNvPr>
          <p:cNvSpPr/>
          <p:nvPr/>
        </p:nvSpPr>
        <p:spPr>
          <a:xfrm>
            <a:off x="4701784" y="1874644"/>
            <a:ext cx="804974" cy="372798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Distribution center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9C25E47-81D0-4A1A-932A-6BD2801437E3}"/>
              </a:ext>
            </a:extLst>
          </p:cNvPr>
          <p:cNvSpPr/>
          <p:nvPr/>
        </p:nvSpPr>
        <p:spPr>
          <a:xfrm>
            <a:off x="6343123" y="1903999"/>
            <a:ext cx="734974" cy="314088"/>
          </a:xfrm>
          <a:prstGeom prst="roundRect">
            <a:avLst/>
          </a:prstGeom>
          <a:ln w="12700"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Retail store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4FCE6A3-BB74-4735-97AB-59651E29C3AD}"/>
              </a:ext>
            </a:extLst>
          </p:cNvPr>
          <p:cNvCxnSpPr>
            <a:cxnSpLocks/>
            <a:stCxn id="2" idx="0"/>
            <a:endCxn id="77" idx="2"/>
          </p:cNvCxnSpPr>
          <p:nvPr/>
        </p:nvCxnSpPr>
        <p:spPr>
          <a:xfrm flipV="1">
            <a:off x="847622" y="2247149"/>
            <a:ext cx="0" cy="383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9A5BB2A-FEA2-4691-9CEA-A7284C51A8EA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5506758" y="2061043"/>
            <a:ext cx="8363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5D746EB-DFF1-4637-AD96-D12C7D882F39}"/>
              </a:ext>
            </a:extLst>
          </p:cNvPr>
          <p:cNvSpPr/>
          <p:nvPr/>
        </p:nvSpPr>
        <p:spPr>
          <a:xfrm>
            <a:off x="7884776" y="1903999"/>
            <a:ext cx="769089" cy="314088"/>
          </a:xfrm>
          <a:prstGeom prst="roundRect">
            <a:avLst/>
          </a:prstGeom>
          <a:ln w="12700"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Consumer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0798F9CD-8D83-413A-A4DA-CAFBC7D426F5}"/>
              </a:ext>
            </a:extLst>
          </p:cNvPr>
          <p:cNvSpPr/>
          <p:nvPr/>
        </p:nvSpPr>
        <p:spPr>
          <a:xfrm>
            <a:off x="358081" y="559211"/>
            <a:ext cx="979082" cy="372798"/>
          </a:xfrm>
          <a:prstGeom prst="roundRect">
            <a:avLst/>
          </a:prstGeom>
          <a:ln w="12700"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Oversea warehouse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4AB57824-E796-4EEF-B3B3-04E5CA134657}"/>
              </a:ext>
            </a:extLst>
          </p:cNvPr>
          <p:cNvSpPr/>
          <p:nvPr/>
        </p:nvSpPr>
        <p:spPr>
          <a:xfrm>
            <a:off x="358081" y="1184718"/>
            <a:ext cx="979082" cy="372798"/>
          </a:xfrm>
          <a:prstGeom prst="roundRect">
            <a:avLst/>
          </a:prstGeom>
          <a:ln w="12700"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Port warehouse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054F9EC-9985-432A-8DF0-0099F0EEF170}"/>
              </a:ext>
            </a:extLst>
          </p:cNvPr>
          <p:cNvCxnSpPr>
            <a:cxnSpLocks/>
            <a:stCxn id="37" idx="2"/>
            <a:endCxn id="38" idx="0"/>
          </p:cNvCxnSpPr>
          <p:nvPr/>
        </p:nvCxnSpPr>
        <p:spPr>
          <a:xfrm>
            <a:off x="847622" y="932009"/>
            <a:ext cx="0" cy="252709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5471C49-7761-400A-B042-586B32135FA0}"/>
              </a:ext>
            </a:extLst>
          </p:cNvPr>
          <p:cNvCxnSpPr>
            <a:cxnSpLocks/>
            <a:stCxn id="38" idx="2"/>
            <a:endCxn id="77" idx="0"/>
          </p:cNvCxnSpPr>
          <p:nvPr/>
        </p:nvCxnSpPr>
        <p:spPr>
          <a:xfrm>
            <a:off x="847622" y="1557516"/>
            <a:ext cx="0" cy="316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1F4C1978-23B8-457E-97F6-F19AD07FBD6F}"/>
              </a:ext>
            </a:extLst>
          </p:cNvPr>
          <p:cNvSpPr/>
          <p:nvPr/>
        </p:nvSpPr>
        <p:spPr>
          <a:xfrm>
            <a:off x="305362" y="1874351"/>
            <a:ext cx="1084520" cy="372798"/>
          </a:xfrm>
          <a:prstGeom prst="roundRect">
            <a:avLst/>
          </a:prstGeom>
          <a:ln w="12700"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Material storage parts warehouse</a:t>
            </a:r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EC870983-5A80-4C21-995F-0C5587D2CE96}"/>
              </a:ext>
            </a:extLst>
          </p:cNvPr>
          <p:cNvSpPr/>
          <p:nvPr/>
        </p:nvSpPr>
        <p:spPr>
          <a:xfrm>
            <a:off x="2263603" y="1874350"/>
            <a:ext cx="804973" cy="372799"/>
          </a:xfrm>
          <a:prstGeom prst="roundRect">
            <a:avLst/>
          </a:prstGeom>
          <a:ln w="12700"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Product warehouse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C11874F9-62AF-4647-BA87-2B8CDA821BDB}"/>
              </a:ext>
            </a:extLst>
          </p:cNvPr>
          <p:cNvCxnSpPr>
            <a:cxnSpLocks/>
            <a:stCxn id="77" idx="3"/>
            <a:endCxn id="87" idx="1"/>
          </p:cNvCxnSpPr>
          <p:nvPr/>
        </p:nvCxnSpPr>
        <p:spPr>
          <a:xfrm>
            <a:off x="1389882" y="2060750"/>
            <a:ext cx="8737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3D684110-97FB-4B26-879D-BFADC5352D5D}"/>
              </a:ext>
            </a:extLst>
          </p:cNvPr>
          <p:cNvCxnSpPr>
            <a:cxnSpLocks/>
            <a:stCxn id="87" idx="3"/>
            <a:endCxn id="4" idx="1"/>
          </p:cNvCxnSpPr>
          <p:nvPr/>
        </p:nvCxnSpPr>
        <p:spPr>
          <a:xfrm>
            <a:off x="3068576" y="2060750"/>
            <a:ext cx="1633208" cy="2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8BB24120-D9DC-4B40-8E1C-D37493E6E3AE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>
          <a:xfrm>
            <a:off x="7078097" y="2061043"/>
            <a:ext cx="8066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609858A1-6572-4B2A-947E-7B476852554B}"/>
              </a:ext>
            </a:extLst>
          </p:cNvPr>
          <p:cNvGrpSpPr/>
          <p:nvPr/>
        </p:nvGrpSpPr>
        <p:grpSpPr>
          <a:xfrm>
            <a:off x="2278619" y="176289"/>
            <a:ext cx="3530010" cy="1652011"/>
            <a:chOff x="2657697" y="1793806"/>
            <a:chExt cx="3530010" cy="1652011"/>
          </a:xfrm>
        </p:grpSpPr>
        <p:sp>
          <p:nvSpPr>
            <p:cNvPr id="125" name="Arrow: Down 124">
              <a:extLst>
                <a:ext uri="{FF2B5EF4-FFF2-40B4-BE49-F238E27FC236}">
                  <a16:creationId xmlns:a16="http://schemas.microsoft.com/office/drawing/2014/main" id="{4C0B7DCE-3430-40D4-9D5D-04FF3E2504AA}"/>
                </a:ext>
              </a:extLst>
            </p:cNvPr>
            <p:cNvSpPr/>
            <p:nvPr/>
          </p:nvSpPr>
          <p:spPr>
            <a:xfrm>
              <a:off x="5246275" y="2076976"/>
              <a:ext cx="262269" cy="1259504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Arrow: Down 123">
              <a:extLst>
                <a:ext uri="{FF2B5EF4-FFF2-40B4-BE49-F238E27FC236}">
                  <a16:creationId xmlns:a16="http://schemas.microsoft.com/office/drawing/2014/main" id="{105138B7-35BF-407E-8AAC-3532D46FFE81}"/>
                </a:ext>
              </a:extLst>
            </p:cNvPr>
            <p:cNvSpPr/>
            <p:nvPr/>
          </p:nvSpPr>
          <p:spPr>
            <a:xfrm rot="19330772">
              <a:off x="4632330" y="2173408"/>
              <a:ext cx="262269" cy="1272409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3" name="Rectangle: Rounded Corners 112">
              <a:extLst>
                <a:ext uri="{FF2B5EF4-FFF2-40B4-BE49-F238E27FC236}">
                  <a16:creationId xmlns:a16="http://schemas.microsoft.com/office/drawing/2014/main" id="{34683489-437C-4181-9DC8-6579EFD14911}"/>
                </a:ext>
              </a:extLst>
            </p:cNvPr>
            <p:cNvSpPr/>
            <p:nvPr/>
          </p:nvSpPr>
          <p:spPr>
            <a:xfrm>
              <a:off x="2657697" y="1793806"/>
              <a:ext cx="3530010" cy="609046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/>
                <a:t>Transportation</a:t>
              </a:r>
            </a:p>
            <a:p>
              <a:r>
                <a:rPr lang="en-US" sz="1000" dirty="0"/>
                <a:t>Planning</a:t>
              </a: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33E4819A-EB93-4266-89AF-D3B263CE34EC}"/>
                </a:ext>
              </a:extLst>
            </p:cNvPr>
            <p:cNvSpPr/>
            <p:nvPr/>
          </p:nvSpPr>
          <p:spPr>
            <a:xfrm>
              <a:off x="3801922" y="1949238"/>
              <a:ext cx="985059" cy="298181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Transportation route design</a:t>
              </a: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2915B02D-0FE2-4556-827B-FD9BFE777510}"/>
                </a:ext>
              </a:extLst>
            </p:cNvPr>
            <p:cNvSpPr/>
            <p:nvPr/>
          </p:nvSpPr>
          <p:spPr>
            <a:xfrm>
              <a:off x="5025438" y="1928461"/>
              <a:ext cx="985059" cy="298181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Transportation route design</a:t>
              </a:r>
            </a:p>
          </p:txBody>
        </p:sp>
      </p:grpSp>
      <p:sp>
        <p:nvSpPr>
          <p:cNvPr id="128" name="Arrow: Down 127">
            <a:extLst>
              <a:ext uri="{FF2B5EF4-FFF2-40B4-BE49-F238E27FC236}">
                <a16:creationId xmlns:a16="http://schemas.microsoft.com/office/drawing/2014/main" id="{BF59ABAA-F102-401B-8F11-F90460BF1B44}"/>
              </a:ext>
            </a:extLst>
          </p:cNvPr>
          <p:cNvSpPr/>
          <p:nvPr/>
        </p:nvSpPr>
        <p:spPr>
          <a:xfrm rot="10800000">
            <a:off x="4869310" y="2419775"/>
            <a:ext cx="262269" cy="1100535"/>
          </a:xfrm>
          <a:prstGeom prst="down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Arrow: Down 128">
            <a:extLst>
              <a:ext uri="{FF2B5EF4-FFF2-40B4-BE49-F238E27FC236}">
                <a16:creationId xmlns:a16="http://schemas.microsoft.com/office/drawing/2014/main" id="{EC505C3F-C8DB-426F-B00D-EE9CA8838C89}"/>
              </a:ext>
            </a:extLst>
          </p:cNvPr>
          <p:cNvSpPr/>
          <p:nvPr/>
        </p:nvSpPr>
        <p:spPr>
          <a:xfrm rot="13352690">
            <a:off x="4250329" y="2229350"/>
            <a:ext cx="262269" cy="1054735"/>
          </a:xfrm>
          <a:prstGeom prst="down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4E5D9F4B-8C48-447A-9904-58EDA0594E54}"/>
              </a:ext>
            </a:extLst>
          </p:cNvPr>
          <p:cNvGrpSpPr/>
          <p:nvPr/>
        </p:nvGrpSpPr>
        <p:grpSpPr>
          <a:xfrm>
            <a:off x="2150368" y="3082750"/>
            <a:ext cx="3530010" cy="609046"/>
            <a:chOff x="2936779" y="2889418"/>
            <a:chExt cx="3530010" cy="609046"/>
          </a:xfrm>
        </p:grpSpPr>
        <p:sp>
          <p:nvSpPr>
            <p:cNvPr id="130" name="Rectangle: Rounded Corners 129">
              <a:extLst>
                <a:ext uri="{FF2B5EF4-FFF2-40B4-BE49-F238E27FC236}">
                  <a16:creationId xmlns:a16="http://schemas.microsoft.com/office/drawing/2014/main" id="{D8419D83-AE80-4FB9-AB94-DAEECC3FAA71}"/>
                </a:ext>
              </a:extLst>
            </p:cNvPr>
            <p:cNvSpPr/>
            <p:nvPr/>
          </p:nvSpPr>
          <p:spPr>
            <a:xfrm>
              <a:off x="2936779" y="2889418"/>
              <a:ext cx="3530010" cy="609046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/>
                <a:t>Site </a:t>
              </a:r>
            </a:p>
            <a:p>
              <a:r>
                <a:rPr lang="en-US" sz="1000" dirty="0"/>
                <a:t>management</a:t>
              </a: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5DA43ABD-6203-4CDA-ADA2-70E2C2AB23A4}"/>
                </a:ext>
              </a:extLst>
            </p:cNvPr>
            <p:cNvSpPr/>
            <p:nvPr/>
          </p:nvSpPr>
          <p:spPr>
            <a:xfrm>
              <a:off x="4138285" y="3074239"/>
              <a:ext cx="985059" cy="29818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Resource management</a:t>
              </a: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3A08B26E-5242-4622-A87F-D38823A7AADF}"/>
                </a:ext>
              </a:extLst>
            </p:cNvPr>
            <p:cNvSpPr/>
            <p:nvPr/>
          </p:nvSpPr>
          <p:spPr>
            <a:xfrm>
              <a:off x="5303562" y="3066435"/>
              <a:ext cx="985059" cy="29818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Labor Management</a:t>
              </a:r>
            </a:p>
          </p:txBody>
        </p:sp>
      </p:grpSp>
      <p:sp>
        <p:nvSpPr>
          <p:cNvPr id="29" name="Cloud 28">
            <a:extLst>
              <a:ext uri="{FF2B5EF4-FFF2-40B4-BE49-F238E27FC236}">
                <a16:creationId xmlns:a16="http://schemas.microsoft.com/office/drawing/2014/main" id="{8D409804-C6D9-4A75-A5B3-B7D4A0AF62FD}"/>
              </a:ext>
            </a:extLst>
          </p:cNvPr>
          <p:cNvSpPr/>
          <p:nvPr/>
        </p:nvSpPr>
        <p:spPr>
          <a:xfrm>
            <a:off x="5502210" y="785335"/>
            <a:ext cx="1818730" cy="722811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Transportation cost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4E8EB04-3B54-45CB-9A77-F42972213D5D}"/>
              </a:ext>
            </a:extLst>
          </p:cNvPr>
          <p:cNvCxnSpPr>
            <a:cxnSpLocks/>
            <a:stCxn id="29" idx="1"/>
            <a:endCxn id="4" idx="3"/>
          </p:cNvCxnSpPr>
          <p:nvPr/>
        </p:nvCxnSpPr>
        <p:spPr>
          <a:xfrm flipH="1">
            <a:off x="5506758" y="1507376"/>
            <a:ext cx="904817" cy="553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5" name="Cloud 34">
            <a:extLst>
              <a:ext uri="{FF2B5EF4-FFF2-40B4-BE49-F238E27FC236}">
                <a16:creationId xmlns:a16="http://schemas.microsoft.com/office/drawing/2014/main" id="{B5933327-9730-45B8-801D-A6B84D75AF31}"/>
              </a:ext>
            </a:extLst>
          </p:cNvPr>
          <p:cNvSpPr/>
          <p:nvPr/>
        </p:nvSpPr>
        <p:spPr>
          <a:xfrm>
            <a:off x="5680378" y="2571750"/>
            <a:ext cx="1618570" cy="595424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Operation cost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6B72FF5-08F1-4304-A961-827A9C1F02A1}"/>
              </a:ext>
            </a:extLst>
          </p:cNvPr>
          <p:cNvCxnSpPr>
            <a:cxnSpLocks/>
            <a:stCxn id="35" idx="3"/>
            <a:endCxn id="4" idx="3"/>
          </p:cNvCxnSpPr>
          <p:nvPr/>
        </p:nvCxnSpPr>
        <p:spPr>
          <a:xfrm flipH="1" flipV="1">
            <a:off x="5506758" y="2061043"/>
            <a:ext cx="982905" cy="544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loud 39">
            <a:extLst>
              <a:ext uri="{FF2B5EF4-FFF2-40B4-BE49-F238E27FC236}">
                <a16:creationId xmlns:a16="http://schemas.microsoft.com/office/drawing/2014/main" id="{BAFAD8BD-8865-4B88-8CE6-932D1C4F8480}"/>
              </a:ext>
            </a:extLst>
          </p:cNvPr>
          <p:cNvSpPr/>
          <p:nvPr/>
        </p:nvSpPr>
        <p:spPr>
          <a:xfrm>
            <a:off x="1821744" y="1276054"/>
            <a:ext cx="1275887" cy="297712"/>
          </a:xfrm>
          <a:prstGeom prst="cloud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Operation cost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3B6A078-69B2-4979-A94C-11D4CB1FA482}"/>
              </a:ext>
            </a:extLst>
          </p:cNvPr>
          <p:cNvCxnSpPr>
            <a:cxnSpLocks/>
            <a:stCxn id="40" idx="1"/>
            <a:endCxn id="87" idx="0"/>
          </p:cNvCxnSpPr>
          <p:nvPr/>
        </p:nvCxnSpPr>
        <p:spPr>
          <a:xfrm>
            <a:off x="2459688" y="1573449"/>
            <a:ext cx="206402" cy="3009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E7114DA-89ED-4C3B-B94E-836F8CE4D0CC}"/>
              </a:ext>
            </a:extLst>
          </p:cNvPr>
          <p:cNvCxnSpPr>
            <a:cxnSpLocks/>
            <a:stCxn id="40" idx="1"/>
            <a:endCxn id="77" idx="3"/>
          </p:cNvCxnSpPr>
          <p:nvPr/>
        </p:nvCxnSpPr>
        <p:spPr>
          <a:xfrm flipH="1">
            <a:off x="1389882" y="1573449"/>
            <a:ext cx="1069806" cy="487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FF01AC2-5CBE-49F1-8747-77F68A78A822}"/>
              </a:ext>
            </a:extLst>
          </p:cNvPr>
          <p:cNvCxnSpPr>
            <a:cxnSpLocks/>
            <a:stCxn id="40" idx="1"/>
            <a:endCxn id="2" idx="3"/>
          </p:cNvCxnSpPr>
          <p:nvPr/>
        </p:nvCxnSpPr>
        <p:spPr>
          <a:xfrm flipH="1">
            <a:off x="1337163" y="1573449"/>
            <a:ext cx="1122525" cy="1243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27340BC-42B3-47C0-8C5A-D503EF1EBA0B}"/>
              </a:ext>
            </a:extLst>
          </p:cNvPr>
          <p:cNvCxnSpPr>
            <a:cxnSpLocks/>
            <a:stCxn id="40" idx="3"/>
            <a:endCxn id="37" idx="3"/>
          </p:cNvCxnSpPr>
          <p:nvPr/>
        </p:nvCxnSpPr>
        <p:spPr>
          <a:xfrm flipH="1" flipV="1">
            <a:off x="1337163" y="745610"/>
            <a:ext cx="1122525" cy="547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21152EC-D7AE-41C4-9369-3C73A11E3776}"/>
              </a:ext>
            </a:extLst>
          </p:cNvPr>
          <p:cNvCxnSpPr>
            <a:cxnSpLocks/>
            <a:stCxn id="40" idx="2"/>
            <a:endCxn id="38" idx="3"/>
          </p:cNvCxnSpPr>
          <p:nvPr/>
        </p:nvCxnSpPr>
        <p:spPr>
          <a:xfrm flipH="1" flipV="1">
            <a:off x="1337163" y="1371117"/>
            <a:ext cx="488539" cy="53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7074828"/>
      </p:ext>
    </p:extLst>
  </p:cSld>
  <p:clrMapOvr>
    <a:masterClrMapping/>
  </p:clrMapOvr>
</p:sld>
</file>

<file path=ppt/theme/theme1.xml><?xml version="1.0" encoding="utf-8"?>
<a:theme xmlns:a="http://schemas.openxmlformats.org/drawingml/2006/main" name="Insurance Pitch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5719</TotalTime>
  <Words>1446</Words>
  <Application>Microsoft Office PowerPoint</Application>
  <PresentationFormat>On-screen Show (16:9)</PresentationFormat>
  <Paragraphs>579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9" baseType="lpstr">
      <vt:lpstr>Roboto Slab Regular</vt:lpstr>
      <vt:lpstr>Arial</vt:lpstr>
      <vt:lpstr>Fira Sans Extra Condensed Medium</vt:lpstr>
      <vt:lpstr>Fira Sans Extra Condensed Light</vt:lpstr>
      <vt:lpstr>Fira Sans Condensed Medium</vt:lpstr>
      <vt:lpstr>Squada One</vt:lpstr>
      <vt:lpstr>Bahnschrift</vt:lpstr>
      <vt:lpstr>Times New Roman</vt:lpstr>
      <vt:lpstr>Insurance Pitch by Slidesgo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 SCHEDULING  &amp; VEHICLE ROUTING PROBLEM</dc:title>
  <cp:lastModifiedBy>Nguyen Thi Hong 20176679</cp:lastModifiedBy>
  <cp:revision>118</cp:revision>
  <dcterms:modified xsi:type="dcterms:W3CDTF">2021-10-26T13:34:02Z</dcterms:modified>
</cp:coreProperties>
</file>