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D10B-54CC-4872-ABAA-2D8BD8C2242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3F6C-41F6-490F-822E-078133207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Image Retrieval Based on Deep 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Group Member: </a:t>
            </a: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李帅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周展平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洪方舟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Net Structure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9313"/>
            <a:ext cx="11011107" cy="2335397"/>
          </a:xfrm>
        </p:spPr>
      </p:pic>
      <p:sp>
        <p:nvSpPr>
          <p:cNvPr id="5" name="TextBox 4"/>
          <p:cNvSpPr txBox="1"/>
          <p:nvPr/>
        </p:nvSpPr>
        <p:spPr>
          <a:xfrm>
            <a:off x="799407" y="5706880"/>
            <a:ext cx="103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Lin, K., Yang, H. F., Hsiao, J. H., &amp; Chen, C. S. (2015). Deep learning of binary hash codes for fast image retrieval. Computer Vision and Pattern Recognition Workshops (pp.27-35). IEEE.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1890668"/>
            <a:ext cx="62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US" altLang="zh-CN" sz="2400" dirty="0" smtClean="0">
                <a:solidFill>
                  <a:schemeClr val="bg1"/>
                </a:solidFill>
              </a:rPr>
              <a:t>re-trained AlexNet + two fc (to be trained)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0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Query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9143"/>
            <a:ext cx="11004018" cy="2099335"/>
          </a:xfrm>
        </p:spPr>
      </p:pic>
    </p:spTree>
    <p:extLst>
      <p:ext uri="{BB962C8B-B14F-4D97-AF65-F5344CB8AC3E}">
        <p14:creationId xmlns:p14="http://schemas.microsoft.com/office/powerpoint/2010/main" val="21036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mAP: Mean Average Precision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𝐴𝑣𝑒𝑃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is represented as a function of recall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0" y="1690688"/>
            <a:ext cx="576182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690784"/>
            <a:ext cx="5761693" cy="4351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5905" y="628479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48-bits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5259" y="62711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64-bits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398165"/>
              </p:ext>
            </p:extLst>
          </p:nvPr>
        </p:nvGraphicFramePr>
        <p:xfrm>
          <a:off x="838200" y="1340290"/>
          <a:ext cx="10515600" cy="5392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618890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41257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1648672"/>
                    </a:ext>
                  </a:extLst>
                </a:gridCol>
              </a:tblGrid>
              <a:tr h="13402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Bits</a:t>
                      </a:r>
                      <a:r>
                        <a:rPr lang="en-US" sz="2800" baseline="0" dirty="0" smtClean="0"/>
                        <a:t> of binary hash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48-bits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64-bits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19046"/>
                  </a:ext>
                </a:extLst>
              </a:tr>
              <a:tr h="13402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mAP(%)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83.8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87.1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5978"/>
                  </a:ext>
                </a:extLst>
              </a:tr>
              <a:tr h="13402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Top 10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Accuracy(%)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98.2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(Hamming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Distance&lt;=7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98.6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(Hamming Distance&lt;=7)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07128"/>
                  </a:ext>
                </a:extLst>
              </a:tr>
              <a:tr h="13402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Query Time(s/1000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queries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2.02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4.37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6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Examples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t="9168" r="7794" b="24966"/>
          <a:stretch/>
        </p:blipFill>
        <p:spPr>
          <a:xfrm>
            <a:off x="1978925" y="1690688"/>
            <a:ext cx="8413845" cy="4718044"/>
          </a:xfrm>
        </p:spPr>
      </p:pic>
    </p:spTree>
    <p:extLst>
      <p:ext uri="{BB962C8B-B14F-4D97-AF65-F5344CB8AC3E}">
        <p14:creationId xmlns:p14="http://schemas.microsoft.com/office/powerpoint/2010/main" val="191894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Examples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t="9639" r="7015" b="24338"/>
          <a:stretch/>
        </p:blipFill>
        <p:spPr>
          <a:xfrm>
            <a:off x="1848134" y="1690688"/>
            <a:ext cx="8326272" cy="4993389"/>
          </a:xfrm>
        </p:spPr>
      </p:pic>
    </p:spTree>
    <p:extLst>
      <p:ext uri="{BB962C8B-B14F-4D97-AF65-F5344CB8AC3E}">
        <p14:creationId xmlns:p14="http://schemas.microsoft.com/office/powerpoint/2010/main" val="127512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1" y="2510443"/>
            <a:ext cx="5303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Thank you~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Q&amp;A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7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Image Retrieval Based on Deep Hash</vt:lpstr>
      <vt:lpstr>Net Structure</vt:lpstr>
      <vt:lpstr>Query Process</vt:lpstr>
      <vt:lpstr>Evaluation Method -&gt; mAP</vt:lpstr>
      <vt:lpstr>Analysis</vt:lpstr>
      <vt:lpstr>Result</vt:lpstr>
      <vt:lpstr>Some Examples</vt:lpstr>
      <vt:lpstr>Some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Based on Deep Hash</dc:title>
  <dc:creator>Windows User</dc:creator>
  <cp:lastModifiedBy>Windows User</cp:lastModifiedBy>
  <cp:revision>62</cp:revision>
  <dcterms:created xsi:type="dcterms:W3CDTF">2018-06-11T03:30:13Z</dcterms:created>
  <dcterms:modified xsi:type="dcterms:W3CDTF">2018-06-11T07:48:17Z</dcterms:modified>
</cp:coreProperties>
</file>