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4160" cy="58896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6440" cy="85716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0320" cy="85716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4760" cy="900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4160" cy="50940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068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4440" cy="15444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4440" cy="15444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4440" cy="15444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4440" cy="15444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4440" cy="15444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4440" cy="15444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4440" cy="15444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4440" cy="15444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4440" cy="15444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4760" cy="9000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8160" cy="1500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1040" cy="150084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4160" cy="50940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220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4760" cy="9000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4160" cy="50004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5240"/>
            <a:ext cx="678240" cy="67860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2200" cy="182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7080" cy="17568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216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二期预处理测试方案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56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75920" y="857880"/>
            <a:ext cx="883404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758720" y="6796440"/>
            <a:ext cx="2256840" cy="1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371160" y="6899400"/>
            <a:ext cx="26427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2103120" y="2129040"/>
            <a:ext cx="4846320" cy="372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579040" y="2959920"/>
            <a:ext cx="715392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测试范围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0" y="2580480"/>
            <a:ext cx="192816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2340720" y="4257000"/>
            <a:ext cx="6313320" cy="24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5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75920" y="857880"/>
            <a:ext cx="883404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测试范围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75560" y="1716480"/>
            <a:ext cx="883404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视频文件类型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,mp4.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测试内容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不通速度下对视频进行全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并且可以在处理的过程中中断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测试要求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竖屏拍摄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758720" y="6796440"/>
            <a:ext cx="2256840" cy="1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371160" y="6899400"/>
            <a:ext cx="26427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579040" y="2959920"/>
            <a:ext cx="715392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关键内容解释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0" y="2580480"/>
            <a:ext cx="192816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340720" y="4257000"/>
            <a:ext cx="6313320" cy="24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5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75920" y="857880"/>
            <a:ext cx="883404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关键内容解释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75560" y="1716480"/>
            <a:ext cx="883404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1.Mp4processor,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视频处理基础类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需要传入视频的输入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1280),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720),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和监听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2.LvVideoMetadata,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媒体信息类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可以获取视频的媒体信息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3.OnEditorListener,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视频处理监听接口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处理的过程中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实时显示处理进度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处理完成后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返回成功或者失败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这个接口只是显示视频处理结果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视频处理完要进行音画合并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4.avMerge()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方法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音视频处理结束后用于合并的方法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758720" y="6796440"/>
            <a:ext cx="2256840" cy="1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"/>
          <p:cNvSpPr/>
          <p:nvPr/>
        </p:nvSpPr>
        <p:spPr>
          <a:xfrm>
            <a:off x="371160" y="6899400"/>
            <a:ext cx="26427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39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一．界面说明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39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二．调用流程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820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18367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67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界面说明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功能解释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39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三．测试范围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2783160" y="3657600"/>
            <a:ext cx="62539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四．关键内容解释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008880" y="4272120"/>
            <a:ext cx="602820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579040" y="2959920"/>
            <a:ext cx="715392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界面说明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0" y="2580480"/>
            <a:ext cx="192816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340720" y="4257000"/>
            <a:ext cx="6313320" cy="24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"/>
          <p:cNvSpPr/>
          <p:nvPr/>
        </p:nvSpPr>
        <p:spPr>
          <a:xfrm>
            <a:off x="2340720" y="4257000"/>
            <a:ext cx="6313320" cy="24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5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5920" y="857880"/>
            <a:ext cx="883404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界面说明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75560" y="1716480"/>
            <a:ext cx="883404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7758720" y="6796440"/>
            <a:ext cx="2256840" cy="1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371160" y="6899400"/>
            <a:ext cx="26427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090960" y="640080"/>
            <a:ext cx="4447440" cy="667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75920" y="857880"/>
            <a:ext cx="883404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功能解释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75560" y="1716480"/>
            <a:ext cx="883404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第一行是快慢放接口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可以选择处理速度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第二行是发版后处理视频的接口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没有内部运行关键值回调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第三行有白盒测试功能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功能和第二行一样是处理视频的接口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点击这个按钮会在结果处输出中间流程的关键信息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第五行是中断按钮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处理过程中点击中断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会中断处理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测试结果用来显示进度和结果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如果我们是使用硬解码测试模式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还会显示中间数据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758720" y="6796440"/>
            <a:ext cx="2256840" cy="1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4"/>
          <p:cNvSpPr/>
          <p:nvPr/>
        </p:nvSpPr>
        <p:spPr>
          <a:xfrm>
            <a:off x="371160" y="6899400"/>
            <a:ext cx="26427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404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使用方法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404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选择速度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默认速度不变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点击硬解码处理按钮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或者点击硬解码测试按钮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如果测试中途退出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可以在处理过程中点击中断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6840" cy="1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>
            <a:off x="371160" y="6899400"/>
            <a:ext cx="26427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579040" y="2959920"/>
            <a:ext cx="715392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调用流程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0" y="2580480"/>
            <a:ext cx="192816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340720" y="4257000"/>
            <a:ext cx="6313320" cy="24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2340720" y="4257000"/>
            <a:ext cx="6313320" cy="24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5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5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75920" y="857880"/>
            <a:ext cx="883404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758720" y="6796440"/>
            <a:ext cx="2256840" cy="1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371160" y="6899400"/>
            <a:ext cx="26427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828800" y="1918440"/>
            <a:ext cx="5354640" cy="457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2019-02-27T19:35:00Z</dcterms:modified>
  <cp:revision>177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