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6680" cy="591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960" cy="859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840" cy="859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7280" cy="92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6680" cy="511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20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960" cy="156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7280" cy="92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0680" cy="1503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560" cy="1503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6680" cy="511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720" cy="1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7280" cy="92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6680" cy="502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720"/>
            <a:ext cx="680760" cy="681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720" cy="18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600" cy="178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46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160" cy="7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FE82F4-0D84-46DA-9D2E-A023E7C558E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920" cy="29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AF3BA60-D7D5-4B90-AB98-D335A5C5EC3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6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068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393B64B-CB71-4FF7-B8B4-E8AE32D516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80000" cy="29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3633984-B99D-416C-8B8C-5F76D2BA2A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79040" y="2959920"/>
            <a:ext cx="7156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2580480"/>
            <a:ext cx="193068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D264885-1162-4D3A-B18F-D90D9AA0D8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0080" y="822960"/>
            <a:ext cx="8836560" cy="56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82DC25E-AD19-49D9-8AB5-E7A6F11DB83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41B55F4-4D76-4363-81EF-DD5077F0BD6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9600" y="73152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FE6EAAC-B891-42CB-B6FF-C478112BFBC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4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4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720" cy="10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76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924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5383185-BB2E-49F0-A726-9D7093BB60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D6DD846-CBCA-4474-ADE3-F2549255CA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845ECEA-6419-46C6-8821-DAA10E9E26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579040" y="2959920"/>
            <a:ext cx="7156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0" y="2580480"/>
            <a:ext cx="193068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0EDF0E1-660E-4B3F-8737-1710BCE05A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4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720" cy="10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4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720" cy="10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6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068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F208AA1-E533-4861-BBA7-63FCB9BCBB7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640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1DD39F9-E26C-4A2C-B74A-070E3C32BAB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E6D0681-82A7-4D75-9BC7-AEB4D78560A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65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656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9360" cy="1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6AACC4D-738D-44EB-9869-D089EF323F2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528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6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068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58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2018-11-28T09:04:39Z</dcterms:modified>
  <cp:revision>160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