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6320" cy="591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600" cy="859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480" cy="859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84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0320" cy="1503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200" cy="1503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360" cy="1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6320" cy="502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080"/>
            <a:ext cx="680400" cy="680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36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240" cy="177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43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80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560" cy="29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9640" cy="29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0080" y="822960"/>
            <a:ext cx="883620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9600" y="73152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40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604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2018-11-28T09:04:39Z</dcterms:modified>
  <cp:revision>160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