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6320" cy="59112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8600" cy="85932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2480" cy="85932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6920" cy="92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6320" cy="5115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2840" cy="7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6920" cy="9216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0320" cy="15030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3200" cy="15030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6320" cy="5115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4360" cy="1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6920" cy="9216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6320" cy="50220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3080"/>
            <a:ext cx="680400" cy="68076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4360" cy="18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9240" cy="17784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4320" cy="8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780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A772485-86BB-4C08-88F5-189476AA14E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8560" cy="299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4AEE6BA-F192-459F-AA84-0CEF72130DE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93D74D1-1E2E-4DDE-9B78-27F46523973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79640" cy="299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．打开数据流．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官方方法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avformat_open_input()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获取媒体信息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get_hd_metadata()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qc_hd_encode(AVframe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qc_hd_decode(AVframe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lvHDecodeFrame(byte[] _frameData, int FrameSize, long timeStamp,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lvHEncodeFrame(byte[] _frameData, int FrameSize, long timeStamp,          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创建纹理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unsigned int create_texture()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合并数据流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qc_merge_audio_video(char *audio_path, char *video_path, long duration)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B8032FB-C03D-4BD6-904B-FAD42B7C67B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D33DC7D-C365-47D9-AFC3-2D7ADFB32F4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40080" y="822960"/>
            <a:ext cx="8836200" cy="56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8A56C2A-FAB6-4683-A30E-D01AFC5263A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EBA1161-F253-4B6A-8380-73824666CF6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065760" y="2170800"/>
            <a:ext cx="3425400" cy="12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108960" y="4355280"/>
            <a:ext cx="183888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89600" y="73152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34CCE0A-36C7-4B76-803A-4B783AF4F0C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795C289-E8C2-48EE-A34F-5D0399A7D4A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A16A9C0-FACF-442C-AFCB-B92EE9CAA6D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82E23C9-0AD9-4655-A5E5-11C41BC62A0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E05929D-142E-458F-BCDC-67576B2192A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5848217-D257-437D-8CE5-AC7246F1AA0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3E4B3A0-7F14-47D3-AD7B-C29A01A1685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4F304DF-1CD1-431D-B4BC-5031610780B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3" name="Table 4"/>
          <p:cNvGraphicFramePr/>
          <p:nvPr/>
        </p:nvGraphicFramePr>
        <p:xfrm>
          <a:off x="267840" y="2039040"/>
          <a:ext cx="9806760" cy="458604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1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B98A5ED-54A7-44F9-8698-C98B4BA14A8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063FBEA-532C-46AF-9A4A-C01430BE131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181CB54-B092-48D2-9A0C-5104F24482B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4888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2018-11-28T09:25:47Z</dcterms:modified>
  <cp:revision>161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