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6320" cy="5911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8600" cy="85932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2480" cy="85932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2840" cy="7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6600" cy="15660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0320" cy="15030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200" cy="150300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6320" cy="511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4360" cy="1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6920" cy="9216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6320" cy="50220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3080"/>
            <a:ext cx="680400" cy="68076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436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240" cy="17784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432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780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CCED5AB-A728-4378-9340-03D74F5B391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8560" cy="29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C90C8F2-DBF1-4E90-A5B3-F20AB2E9648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8FD459D-3638-4741-9DC3-F62A7FD60FC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79640" cy="299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67BB98E-0410-443B-97DF-8074E48F8B8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9E88D3E-EFC1-46CD-AD11-CB6D23406E2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40080" y="822960"/>
            <a:ext cx="883620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34F1242-CD27-4456-B8A2-450344220E1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6591A69-29DB-417F-9DE6-552E150D307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540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888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89600" y="73152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BF7D85D-A987-4679-8F22-2E68FD19EF3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5F3074-79E5-45B7-83C0-DE5E07894DF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1B586DC-F195-42DD-A64D-34457DC50F3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872F277-C23F-4F69-B7DD-99F5CA7897D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放开机制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由高端到低端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由高版本到低版本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首批测试机型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华米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建议分批逐次降低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:android9.0-android7.0-android5.0-android.4.3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1043C11-C83A-424A-A52C-5C03AB268AC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C3C2FD1-FBB7-489A-8D54-672E582B4F5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崩溃收集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号前未排期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代码实现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层崩溃时抓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异常类型反馈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实现方式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底层定义出错码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层出错时返回对应出错码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中间件反馈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7C5D093-B130-42D8-AF6C-35706C9A06E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60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．风险控制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3480" y="194904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逐步上线原则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反馈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008880" y="4272120"/>
            <a:ext cx="6030360" cy="10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579040" y="2959920"/>
            <a:ext cx="7156080" cy="7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0" y="2580480"/>
            <a:ext cx="193032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2340720" y="4257000"/>
            <a:ext cx="6315480" cy="24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768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9D69CDB-0E03-4C95-B900-08347801FD6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3" name="Table 4"/>
          <p:cNvGraphicFramePr/>
          <p:nvPr/>
        </p:nvGraphicFramePr>
        <p:xfrm>
          <a:off x="267840" y="2039040"/>
          <a:ext cx="9806760" cy="458604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51AC7EF-9549-46E7-B6F2-607CA9ADDF2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9DE4CFC-1B37-4CED-8546-13D7D64D78D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75920" y="857880"/>
            <a:ext cx="8836200" cy="7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75560" y="1716480"/>
            <a:ext cx="8836200" cy="49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06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758720" y="6796440"/>
            <a:ext cx="2259000" cy="1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B694CFF-6168-4CC5-9CBB-BF4FA516589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71160" y="6899400"/>
            <a:ext cx="264492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2018-11-28T09:27:33Z</dcterms:modified>
  <cp:revision>162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