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6320" cy="59112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8600" cy="85932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2480" cy="85932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6920" cy="92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6320" cy="5115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2840" cy="7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6920" cy="9216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0320" cy="15030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3200" cy="15030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6320" cy="5115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4360" cy="1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6920" cy="9216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6320" cy="50220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3080"/>
            <a:ext cx="680400" cy="68076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4360" cy="18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9240" cy="17784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4320" cy="8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780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69D72D1-E458-4AD6-8A63-DA0DF353805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8560" cy="299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9D07003-9677-4825-81EA-3081AABD1ED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41D1F7B-44FF-4D85-BEF0-31D3EE7A6C6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79640" cy="299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．打开数据流．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官方方法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avformat_open_input()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获取媒体信息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get_hd_metadata()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qc_hd_encode(AVframe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qc_hd_decode(AVframe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lvHDecodeFrame(byte[] _frameData, int FrameSize, long timeStamp,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lvHEncodeFrame(byte[] _frameData, int FrameSize, long timeStamp,          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创建纹理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unsigned int create_texture()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合并数据流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qc_merge_audio_video(char *audio_path, char *video_path, long duration)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963A133-1C56-4E2F-B5C5-78D5F34146E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6136CE8-7537-4729-B4B8-E94D8777867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40080" y="822960"/>
            <a:ext cx="8836200" cy="56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8069084-7D70-4764-8ED3-C3B767D6B27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F72F647-498C-4BB4-BFE1-54C258AF34E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065760" y="2170800"/>
            <a:ext cx="3425400" cy="12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108960" y="4355280"/>
            <a:ext cx="183888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89600" y="73152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BBD8E09-2E21-496F-8E82-93D7F8F7C10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2FE240B-5E2B-4DB7-B36D-5AE9306066B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7265F70-D5E5-413B-83F7-72D510E8C58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CA6DDDC-CCDB-47BA-B5D4-5049DF85FD9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C046BE3-999E-47BA-AF7A-1072B5303FA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40A7073-FF2D-4662-9862-15EFC0346CA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处理出错返回值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文件读取类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文件不存在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文件损坏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格式不支持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不存在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编解码类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纹理崩溃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创建线程异常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内存溢出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7A6045D-F925-48FE-9570-03AFEA60885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写文件失败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112A39E-558B-4F49-87F5-F480E1D71C6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层异常崩溃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初步确定以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形式上报服务器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B3AF8A4-9BA8-4F59-A3E4-8C6E9E1FA8B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理耗时埋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hdPretre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atments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(List&lt;Lv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Video&gt;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videoLis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t, int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frameRa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te, int w,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h, 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audioRul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e, 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jointRule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前后加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2E5A788-8EC0-4964-AAC5-07B101D2D0E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2B31591-739D-49D8-A3D0-F1078FBDD55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3" name="Table 4"/>
          <p:cNvGraphicFramePr/>
          <p:nvPr/>
        </p:nvGraphicFramePr>
        <p:xfrm>
          <a:off x="267840" y="2039040"/>
          <a:ext cx="9806760" cy="458604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1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40C7396-8824-4333-BC02-92674A8740F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0BFB28B-1060-4DAB-8B9A-1FFF81A11FD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351D676-29F1-4C9E-8AB5-F4A2BFE0550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4896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2018-11-28T10:17:14Z</dcterms:modified>
  <cp:revision>163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