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600" cy="5904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880" cy="8586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760" cy="8586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600" cy="5108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2120" cy="7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600" cy="1502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480" cy="1502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600" cy="5108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3640" cy="1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600" cy="5014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3800"/>
            <a:ext cx="679680" cy="6800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3640" cy="18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520" cy="1771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60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70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EA0C8B5-5A24-422A-8590-553ADC2B63E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7840" cy="29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D5E0E54-3F17-4816-A5EE-8CB3A1851A8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1E53CCD-F2F4-4431-9AF8-EC80DEBAA73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8920" cy="29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857AE97-A914-44A6-8D9F-F34D42D751A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E5ECC63-4244-4E73-A7B4-6DF227BE8AD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40080" y="822960"/>
            <a:ext cx="8835480" cy="56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3F7D740-BCA8-4455-A4D8-80EF62770B9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ECAE7E1-E283-4B05-B0A5-B4D2788D433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065760" y="2170800"/>
            <a:ext cx="34246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8960" y="4355280"/>
            <a:ext cx="183816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89600" y="73152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8D8800A-FF0E-405D-87F2-CE67E190C88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5015540-C18A-46AD-94B5-38D0CF25C4C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9A06B79-D183-416E-BE8F-AD363406A7F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8D95B42-53DC-4B5A-A95B-7C11D03FF96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降低个别机型带来的崩溃率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29AE562-70A4-4F1C-84CA-8292711E7BF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B9BF20C-EDDC-465C-A43F-C5F73ACABA7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6425DDA-7EB8-432B-909A-72B2C90024F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67971EE-4A79-414E-A444-03E22C7E51B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B7AA906-CC56-49E7-BD4C-379ED2C5850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2E79AAC-B09D-418C-986E-B6E675BEF84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3FD78A0-529E-45FF-A2C4-697C93E92D5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3" name="Table 4"/>
          <p:cNvGraphicFramePr/>
          <p:nvPr/>
        </p:nvGraphicFramePr>
        <p:xfrm>
          <a:off x="267840" y="2039040"/>
          <a:ext cx="9806760" cy="458532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0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589524C-15A5-496F-AEEE-81DA5A17401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E6300F5-D0B4-451C-94AE-33864F71D15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D813191-038F-42B5-BE57-54E0EED9F71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4898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2018-11-29T14:00:47Z</dcterms:modified>
  <cp:revision>166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