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7400" cy="59220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9680" cy="86040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3560" cy="86040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8000" cy="93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7400" cy="51264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3920" cy="74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7680" cy="15768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8000" cy="9324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1400" cy="150408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4280" cy="15040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7400" cy="5126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5440" cy="1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8000" cy="9324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7400" cy="50328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2000"/>
            <a:ext cx="681480" cy="68184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5440" cy="18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0320" cy="17892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5400" cy="86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8880" cy="70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A75F423-BDA5-4D03-AF31-F920E1B8118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9640" cy="299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一期规划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76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C0AEF5F-FF71-48B7-9511-BB0AD9C99AF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3144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4"/>
          <p:cNvSpPr txBox="1"/>
          <p:nvPr/>
        </p:nvSpPr>
        <p:spPr>
          <a:xfrm>
            <a:off x="3065760" y="2170800"/>
            <a:ext cx="2969280" cy="126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硬解码技术分析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用作图像处理技术分析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硬编码技术分析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777760" y="14778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3003480" y="1949040"/>
            <a:ext cx="603144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783160" y="3657600"/>
            <a:ext cx="625716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3008880" y="4272120"/>
            <a:ext cx="6031440" cy="10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9FFFF1A-2F11-49C5-AFF9-B0ABAACF264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88" name="Table 4"/>
          <p:cNvGraphicFramePr/>
          <p:nvPr/>
        </p:nvGraphicFramePr>
        <p:xfrm>
          <a:off x="267840" y="2039040"/>
          <a:ext cx="9806760" cy="458712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5E1094F6-F6BF-4F30-BE1F-6AD3DA8F5F4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DAFDBAE-1DCB-4362-B566-55751609B67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75920" y="857880"/>
            <a:ext cx="883728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75560" y="1716480"/>
            <a:ext cx="8837280" cy="494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76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7758720" y="6796440"/>
            <a:ext cx="2260080" cy="1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998DBA5-483C-4991-B924-D5F5ECEAA46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371160" y="6899400"/>
            <a:ext cx="2646000" cy="2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2579040" y="2959920"/>
            <a:ext cx="7157160" cy="7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0" y="2580480"/>
            <a:ext cx="1931400" cy="15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2340720" y="4257000"/>
            <a:ext cx="6316560" cy="244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2018-11-27T12:28:02Z</dcterms:modified>
  <cp:revision>153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