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400" cy="5922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680" cy="8604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560" cy="8604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920" cy="7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400" cy="15040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4280" cy="1504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4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400" cy="503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000"/>
            <a:ext cx="681480" cy="6818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440" cy="18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0320" cy="1789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4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88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314A9C6-5EA6-4C36-B90C-AEB57D30ABA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640" cy="29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0787232-28FC-4D72-8D37-51C5F57C230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33FDBB8-E65F-4A5E-BBFA-16CB4370AFA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3065760" y="2170800"/>
            <a:ext cx="3426480" cy="12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108960" y="4355280"/>
            <a:ext cx="1839960" cy="58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CE9FD42-18E0-4024-8A5A-50221B356FB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712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795F08F-C5DB-4A72-B7CA-031E91BEEED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1270FDB-03B3-4181-BD27-DC3DE372CC1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7418B0B-4F6F-4A49-A315-0666BEFB56C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2018-11-27T13:53:59Z</dcterms:modified>
  <cp:revision>154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