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7400" cy="5922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9680" cy="8604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3560" cy="8604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7400" cy="5126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3920" cy="7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1400" cy="15040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4280" cy="15040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7400" cy="512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54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7400" cy="503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2000"/>
            <a:ext cx="681480" cy="6818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5440" cy="18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0320" cy="1789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540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888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E74F0DE-93E4-442A-A4A3-B237426DB42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9640" cy="29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617F27F-4523-4B4E-B378-EC105176B7A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解码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的技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术难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安卓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致，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者自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己转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换成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杂，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2010191-EFF6-496A-8BF0-D419E60941F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统一接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单独快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F09919A-73CD-4D22-A1C8-08110972FCA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40080" y="822960"/>
            <a:ext cx="8837280" cy="56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LvCmdR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LvCmdR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setECod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e(int err)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setEMsg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toString(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"LvCmd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Result{"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=" +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eMsg='"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eMsg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E592BFD-63B8-4C14-98CF-9A1825BB5E3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独视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&lt;Lv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o&gt;li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1386DC6-A787-4B07-86FC-75F6E8DD745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89600" y="73152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videoPat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频输出的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后续获取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videoBit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andard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LvConst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ants.VID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EO_OUT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PUT_720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分辨率，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toWidth;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算和指定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宽度可能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toHeight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算和指定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高度可能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频时长 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cutStart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切开始时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间 单位：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cutDurat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ion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持续时间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rotation;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List&lt;Flo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at[]&gt;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始时间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点，剪辑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结束时间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speed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LvFFmp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egCmdG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roup.PTS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pts;//VID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videoRe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audioRe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频倒放处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progress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向底层说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明，每隔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多少个帧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向上抛一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次进度汇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CBA25BA-5679-4F09-BE10-28FDCE5FFA2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统一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对外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videoLis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frameRa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audioRul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jointRule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界点强制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时间相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点适当放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hdPretre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atments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(List&lt;Lv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Video&gt;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videoLis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t, int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frameRa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te, int w,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h, 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audioRul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e, 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jointRule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传入的参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数是底层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需要的预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时需要中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间件增加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途释放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5BC73CC-721B-4EA4-BE7B-6C75C1963B1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4"/>
          <p:cNvSpPr txBox="1"/>
          <p:nvPr/>
        </p:nvSpPr>
        <p:spPr>
          <a:xfrm>
            <a:off x="3065760" y="2170800"/>
            <a:ext cx="3426480" cy="12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3108960" y="4355280"/>
            <a:ext cx="1839960" cy="58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入源封装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outPrepr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ocessPat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preproce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ssListen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videoHd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Pretreat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ment(Lv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outPrepr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ocessPat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OnEditor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Listener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preproce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ssListen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ADD9028-1B2D-48E9-9901-22C5D61BE30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BDBD4D1-0CB0-4255-8D12-271108B1258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043F0B3-9113-4E0C-8F78-7315962504C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FF86F90-8A2F-486A-B50B-3B51F260C7C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4"/>
          <p:cNvGraphicFramePr/>
          <p:nvPr/>
        </p:nvGraphicFramePr>
        <p:xfrm>
          <a:off x="267840" y="2039040"/>
          <a:ext cx="9806760" cy="458712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5152B65-4DB8-489C-8DE3-3F2C13C7F9D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737EABC-7B81-440E-89F6-1C3CEDA9F6C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93D9991-0647-439F-A1F6-D5086DFDB7B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2018-11-27T15:11:14Z</dcterms:modified>
  <cp:revision>155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