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7400" cy="59220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9680" cy="86040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3560" cy="86040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8000" cy="93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7400" cy="5126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3920" cy="7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8000" cy="9324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1400" cy="15040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4280" cy="15040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7400" cy="512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544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8000" cy="9324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7400" cy="503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2000"/>
            <a:ext cx="681480" cy="68184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5440" cy="18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0320" cy="17892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5400" cy="8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8880" cy="70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24F1277-1D1C-48C8-A5C2-D0BF1A8E0C5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9640" cy="299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DCE442D-F391-4FBE-8B29-A07F6C507E4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579040" y="2959920"/>
            <a:ext cx="71571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0" y="2580480"/>
            <a:ext cx="193140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解码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的技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术难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安卓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致，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需要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者自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己转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换成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杂，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&gt;na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tive-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&gt;ja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&gt;na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tive-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&gt;ja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3230136-06C4-4D94-B156-6644B9590E6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579040" y="2959920"/>
            <a:ext cx="71571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0" y="2580480"/>
            <a:ext cx="193140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统一接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181FDE4-F30F-4B2B-A615-B7E7110BDA1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40080" y="822960"/>
            <a:ext cx="8837280" cy="56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LvCmdR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LvCmdR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setECod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e(int err)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setEMsg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(String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toString(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"LvCmd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Result{"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=" +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eMsg='"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 eMsg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19E6B59-ADBF-4FDA-A879-0243EC1036D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独视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和使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&lt;Lv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o&gt;li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E305BC3-0697-401D-B4E4-ACEC9BA1EA5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89600" y="73152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videoPat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频输出的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后续获取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videoBit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andard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LvConst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ants.VID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EO_OUT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PUT_720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分辨率，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toWidth;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算和指定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宽度可能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toHeight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算和指定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高度可能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long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频时长 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cutStart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切开始时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间 单位：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cutDurat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ion =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持续时间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rotation;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List&lt;Flo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at[]&gt;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始时间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点，剪辑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结束时间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speed =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LvFFmp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egCmdG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roup.PTS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pts;//VID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videoRe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audioRe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频倒放处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progress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=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向底层说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明，每隔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多少个帧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向上抛一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次进度汇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A736DF1-2204-4066-B3E8-AB7A34F7498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统一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对外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videoLis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frameRa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audioRul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jointRule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界点强制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时间相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点适当放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hdPretre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atments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(List&lt;Lv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Video&gt;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videoLis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t, int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frameRa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te, int w,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h, 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audioRul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e, int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jointRule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传入的参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数是底层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需要的预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时需要中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间件增加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途释放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CE6BC02-4D42-4A1D-9B65-5BACD745491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71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71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31440" cy="10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Shape 4"/>
          <p:cNvSpPr txBox="1"/>
          <p:nvPr/>
        </p:nvSpPr>
        <p:spPr>
          <a:xfrm>
            <a:off x="3065760" y="2170800"/>
            <a:ext cx="3426480" cy="12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整体性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作图像处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理可行性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5"/>
          <p:cNvSpPr txBox="1"/>
          <p:nvPr/>
        </p:nvSpPr>
        <p:spPr>
          <a:xfrm>
            <a:off x="3108960" y="4355280"/>
            <a:ext cx="1839960" cy="58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入源封装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outPrepr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ocessPat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@param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preproce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ssListen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videoHd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Pretreat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ment(Lv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video,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outPrepr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ocessPat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OnEditor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Listener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preproce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ssListen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11FD9CC-F0CC-443A-889B-895A1E524BD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4A9DF18-A5AC-4495-8D81-A9469745A35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71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31440" cy="10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71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31440" cy="10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579040" y="2959920"/>
            <a:ext cx="71571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0" y="2580480"/>
            <a:ext cx="193140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61F0EE0-AB40-4921-A76C-A9A6FB1E0D1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0" name="Table 4"/>
          <p:cNvGraphicFramePr/>
          <p:nvPr/>
        </p:nvGraphicFramePr>
        <p:xfrm>
          <a:off x="267840" y="2039040"/>
          <a:ext cx="9806760" cy="458712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720"/>
              </a:tblGrid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4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硬解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软解（ａｓｍ加速）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0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硬编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ffmpeg(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filter(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美颜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滤镜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三．部分手机硬解码只支持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5CBB6E9-5FF3-45A4-AF03-A51DBFDE70C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4DBCFBF-FB25-432E-B66C-19B4CD752AB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最多五路．二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6FBF18F-C9C2-48C6-A40C-8DBBAF18FB5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579040" y="2959920"/>
            <a:ext cx="71571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0" y="2580480"/>
            <a:ext cx="193140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3990</TotalTime>
  <Application>LibreOffice/5.1.6.2$Linux_X86_64 LibreOffice_project/10m0$Build-2</Application>
  <Words>912</Words>
  <Paragraphs>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2018-11-27T16:29:03Z</dcterms:modified>
  <cp:revision>156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