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7040" cy="5918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9320" cy="8600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3200" cy="8600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7040" cy="5122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3560" cy="7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1040" cy="1503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3920" cy="1503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7040" cy="512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5080" cy="1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7040" cy="5029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2360"/>
            <a:ext cx="681120" cy="6814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5080" cy="1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9960" cy="1785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504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852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9280" cy="299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40080" y="822960"/>
            <a:ext cx="883692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89600" y="73152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6120" cy="12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960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4"/>
          <p:cNvGraphicFramePr/>
          <p:nvPr/>
        </p:nvGraphicFramePr>
        <p:xfrm>
          <a:off x="267840" y="2039040"/>
          <a:ext cx="9806760" cy="458676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2018-11-27T16:29:03Z</dcterms:modified>
  <cp:revision>156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