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040" cy="591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320" cy="860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200" cy="860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560" cy="7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040" cy="1503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920" cy="1503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08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040" cy="502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360"/>
            <a:ext cx="681120" cy="681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080" cy="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960" cy="178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0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52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0678BE9-3829-4A84-8CD3-7101A18E1B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280" cy="29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009B014-2582-41BD-AC74-92CE39A2C8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346C4DF-94BF-4B09-8B23-B238246E6DF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80360" cy="29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DCD2BD0-D8A5-4320-903E-A608B60410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9E66A8-BAC4-45E3-AF8E-504D9B6B60A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0080" y="822960"/>
            <a:ext cx="883692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0AA59BC-7871-450C-A9EC-DEB30F2D4A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133959-B53F-49AC-9C74-9FF87D54603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9600" y="73152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943458F-060F-4113-800B-C86E4EEB916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6120" cy="12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960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0D3DBD9-9A29-4A1E-AED2-FDB8175D874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FCFF95A-706D-44C4-8076-C72BE761C0F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9DC9E69-1B79-4BE8-88D5-7151A4A4310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433577-FCC9-4B9B-8D07-00D506DA966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676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0010C7-4E98-4E98-B512-4A5DEFA07CF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D18C100-55C7-4A6C-BE4A-9BC0E7699B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BE3A558-40BC-4BF2-9F89-1B26B078E2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2018-11-27T17:43:10Z</dcterms:modified>
  <cp:revision>157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