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67040" cy="591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89320" cy="860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23200" cy="860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13560" cy="74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1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57320" cy="157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31040" cy="1503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63920" cy="1503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67040" cy="512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495080" cy="1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67640" cy="92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67040" cy="502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52360"/>
            <a:ext cx="681120" cy="681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495080" cy="18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29960" cy="178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56000" y="2587680"/>
            <a:ext cx="855504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二期预处理优化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539440" y="3462480"/>
            <a:ext cx="4988520" cy="7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969BAB5-4AFA-4E52-A0E8-4AD5E261C4C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6920" y="2290680"/>
            <a:ext cx="10079280" cy="299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上面的椭圆形方案是一期架构设计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二期使用硬解码加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的设计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读取数据后塞入硬解码队列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硬解码利用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做旋转和缩放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然后进行硬编码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编码时由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做监控和适配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对视频进行全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帧和快慢方操作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C70873A-A62D-4EFF-AE93-853179CA057F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76FFD7D-1EB8-4FBC-85DC-29058A44C08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16200" y="2298960"/>
            <a:ext cx="10080360" cy="299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关键方法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．打开数据流．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ffmepg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官方方法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avformat_open_input()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获取媒体信息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get_hd_metadata()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native: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qc_hd_encode(AVframe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qc_hd_decode(AVframe *frame)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lvHDecodeFrame(byte[] _frameData, int FrameSize, long timeStamp,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lvHEncodeFrame(byte[] _frameData, int FrameSize, long timeStamp,           int outPutIndex)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创建纹理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unsigned int create_texture()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合并数据流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qc_merge_audio_video(char *audio_path, char *video_path, long duration)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C9B37297-D0F2-4616-BE3A-29316E44589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返回值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返回对象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CDB9ACC-0AE2-47DA-B92D-766EB3E8661B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640080" y="822960"/>
            <a:ext cx="8836920" cy="56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LvCmdResult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int eCode;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eMsg;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LvCmdResult(){}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setECode(int err){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eCode = err;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//null is allowed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setEMsg(String msg){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eMsg = msg;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@Override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String toString()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return "LvCmdResult{"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"eCode=" + eCode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", eMsg='" + eMsg + '\'' +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'}';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E77D051-EC5D-425D-84AD-FE8D657C1E1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基础类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单独视频对象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LvVideo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定义和使用同一期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多个对象封装成一个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List&lt;LvVideo&gt;list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46939581-6984-4E65-9207-EF41796D07D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9600" y="73152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class LvVideo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String videoPath;//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视频路径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rate;//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视频输出的帧率：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Jni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目前是固定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25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， 后续获取该值！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videoBitRate;   //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视频码率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视频宽度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视频高度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outputStandard = LvConstants.VIDEO_OUTPUT_720P;//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最终视频输出分辨率，默认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720P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toWidth;//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压缩到指定宽度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自动计算和指定宽度可能差别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toHeight;//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压缩到指定高度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自动计算和指定高度可能差别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long 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视频时长 单位：毫秒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cutStart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剪切开始时间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cutDuration = -1;//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剪切持续时间 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rotation;//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视频录制角度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List&lt;Float[]&gt; clips;//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剪辑时间设置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float[]{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剪辑开始时间点，剪辑结束时间点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单位：秒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speed = 1f;//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视频速率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正常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float volume = 1.0f;//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视频音量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LvFFmpegCmdGroup.PTS pts;//VIDEO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AUDIO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音频，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ALL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视频和音频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videoReverse;//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boolean audioReverse;//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视频中音频倒放处理标记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private int progressFrameNum = 5;//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用于向底层说明，每隔多少个帧向上抛一次进度汇报。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B966C8D-C38A-4C00-9E17-32CCD39F584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3065760" y="2170800"/>
            <a:ext cx="3426120" cy="12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用作图像处理可行性分析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硬编可行性分析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3108960" y="4355280"/>
            <a:ext cx="1839600" cy="5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预处理统一对外接口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videoList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输入视频列表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frameRate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w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宽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h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audioRule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是否补白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去原音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jointRule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拼接规则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非临界点强制时间相等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临界点适当放大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hdPretreatments(List&lt;LvVideo&gt; videoList, int  frameRate, int w, int h, int audioRule, int jointRule ...){}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备注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现在传入的参数是底层需要的预处理规则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接入时需要中间件增加各种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listner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和回调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进度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成功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失败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中途释放等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887667A-64B0-405E-915C-5F07A0C28779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预处理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-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单个视频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/**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video   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输入源封装对象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outPreprocessPath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输出对象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 @param preprocessListener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回调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*/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videoHdPretreatment(LvVideo video, String outPreprocessPath, OnEditorListener preprocessListener);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2D2CA06-F114-4B9E-A812-9703652A183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中途退出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public void cancel();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53A45B-DB21-4869-90C3-DE7FFCC655B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777760" y="14778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．架构设计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03480" y="194904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架构设计图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关键方法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2783160" y="3657600"/>
            <a:ext cx="6256800" cy="54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．接口设计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3008880" y="4272120"/>
            <a:ext cx="6031080" cy="10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预处理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单独快慢放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图像处理可行性分析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硬编码可行性分析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整体性能对比图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7EC6371-5E8E-41AE-B184-6832040316B3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90" name="Table 4"/>
          <p:cNvGraphicFramePr/>
          <p:nvPr/>
        </p:nvGraphicFramePr>
        <p:xfrm>
          <a:off x="267840" y="2039040"/>
          <a:ext cx="9806760" cy="458676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720"/>
              </a:tblGrid>
              <a:tr h="35712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448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硬解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687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软解（ａｓｍ加速）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10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硬编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二期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ffmpeg(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一期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37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8776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filter(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美颜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滤镜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cpu(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20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gpu(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后续优化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三．部分手机硬解码只支持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787086F-3504-4179-A62A-7C32576539F6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2E080020-A0DE-4176-BFC8-E27EEDC539BE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75920" y="857880"/>
            <a:ext cx="8836920" cy="70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5560" y="1716480"/>
            <a:ext cx="8836920" cy="494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一．缺点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11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最多五路．二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效率高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功耗低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758720" y="6796440"/>
            <a:ext cx="2259720" cy="1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B42B7E29-2AA6-4E5B-8074-F022F7919144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371160" y="6899400"/>
            <a:ext cx="2645640" cy="22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579040" y="2959920"/>
            <a:ext cx="7156800" cy="7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0" y="2580480"/>
            <a:ext cx="1931040" cy="15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2340720" y="4257000"/>
            <a:ext cx="6316200" cy="244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58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基础流程图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3997</TotalTime>
  <Application>LibreOffice/5.1.6.2$Linux_X86_64 LibreOffice_project/10m0$Build-2</Application>
  <Words>912</Words>
  <Paragraphs>307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2018-11-27T17:49:26Z</dcterms:modified>
  <cp:revision>158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36</vt:i4>
  </property>
</Properties>
</file>