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5600" cy="5904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880" cy="8586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760" cy="8586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5600" cy="5108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2120" cy="7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9600" cy="1502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2480" cy="1502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5600" cy="5108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3640" cy="1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5600" cy="5014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3800"/>
            <a:ext cx="679680" cy="6800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3640" cy="18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8520" cy="1771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360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70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FCFCAF2-4B81-453F-B73C-6A55B490B46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7840" cy="29905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9B02C42-F95D-4E5D-972F-94F8A70B3CF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1483E3A-E605-4F84-9A4B-BA6C6934100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78920" cy="29923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DC8AC42-6E21-459B-8EBA-941955E0BAD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970741F-84B6-4958-BA37-240E045AC24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40080" y="822960"/>
            <a:ext cx="8835480" cy="56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F9A06BF-FD41-4398-818F-122CF5FE673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B97CCEB-396F-4723-AB98-55803C23945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．整体策略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183816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89600" y="73152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490235F-7E2D-4506-B120-FF9E6932778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882B43F-B3C8-410A-A5A3-CE3DC00A80A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3201C58-8474-410C-8C07-4383DA7D0B0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A80F4F6-B59E-43AA-9058-C15C90FAEE8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4B48ACF-C6F6-4575-BD4F-A5CD0BAE051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9161F17-709D-4248-9B4B-2F0AD5D1D57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9F3D6E3-7B7C-4458-94F6-2EAF04F2A89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1E284C5-6653-48D0-85FA-9CB3BB48B67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9EDAD48-A269-4145-8B02-40B1C023224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003480" y="194904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783160" y="36576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预处理耗时埋点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68C635F-0D6C-400F-B39C-9AA32538830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003480" y="194904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CEB342C-DF10-4FA8-8563-F9F156A26E2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2" name="Table 4"/>
          <p:cNvGraphicFramePr/>
          <p:nvPr/>
        </p:nvGraphicFramePr>
        <p:xfrm>
          <a:off x="267840" y="2039040"/>
          <a:ext cx="9806760" cy="458496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0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6F98817-7311-47A3-9255-6AD1180F50D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7748359-7DF5-48D3-9E6A-871B4CFB60B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8DA661C-FF0A-49D9-973F-278E4AA35EF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2019-02-25T09:47:13Z</dcterms:modified>
  <cp:revision>166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