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240" cy="5900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520" cy="8582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400" cy="8582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7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240" cy="1501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120" cy="150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28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240" cy="5011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160"/>
            <a:ext cx="679320" cy="6796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280" cy="1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160" cy="1767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2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7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3558F1-080E-46FF-B1BD-6446CC9437F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D14F796-B0B9-4CB3-966E-2BD76EBBF91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20D1A83-C67E-458A-BCA5-EAF14321CE7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90200" cy="41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DDD660-2D43-4AF5-A925-D6790C2D4B9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3FA9AFA-8003-494C-8673-19EAB3CD09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CB69EA1-1BD5-498F-8692-DA8FD45F5CB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2C37733-1050-484E-8165-114B4665A5E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B725FA4-94A9-4BDB-9FE5-AE17FE4334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6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4226E19-30F6-4A24-A5E3-000D8881618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A4683A-0B1B-413F-8D3D-4AAFF7C20F2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560" cy="25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EEC4DD9-84E3-4ADB-97E4-A2F23934460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880" cy="50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6B7842B-B6FD-4F10-8D55-0E76E672A09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2089FB-33B7-4D32-B91A-7B7121571D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600" cy="40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874B1EE-589A-4F0A-B57E-9A599A486D0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A88F656-79FB-4F55-9F52-912130FF62C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B826844-8114-407F-9EC4-DAC8ADD79E5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3120" cy="42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340231D-1C49-45DD-8A0E-091518AE9F4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600" cy="42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C8E5430-ACF8-48C2-B21F-CAC605D3A26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FE292C8-A9F2-4AB8-822A-2AF13209AF3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73B9F87-3609-44FF-8AB7-C02F11CDE7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2019-02-25T19:26:32Z</dcterms:modified>
  <cp:revision>174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