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4880" cy="5896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160" cy="8578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040" cy="8578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4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8880" cy="1501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1760" cy="15015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292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4880" cy="5007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520"/>
            <a:ext cx="678960" cy="6793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2920" cy="183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7800" cy="1764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28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视频流畅度提升规划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3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19200" y="2437920"/>
            <a:ext cx="8889840" cy="414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72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4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320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520" cy="50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汽车之家视频等级划分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778680" y="2244240"/>
            <a:ext cx="8130240" cy="406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标准视频清晰度划分等级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720p-1080p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2k, 2048x1080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4k, 4096x2160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8k, 8192x4320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根据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官网的文档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,5.0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以上版本支持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1280160" y="2468880"/>
            <a:ext cx="7862760" cy="42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．转码参数优化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240" cy="42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2019-02-25T19:26:32Z</dcterms:modified>
  <cp:revision>174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