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4880" cy="58968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7160" cy="85788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1040" cy="85788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5480" cy="907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4880" cy="51012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1400" cy="7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5480" cy="9072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28880" cy="15015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1760" cy="15015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4880" cy="51012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292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5480" cy="9072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4880" cy="50076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4520"/>
            <a:ext cx="678960" cy="67932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2920" cy="183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7800" cy="17640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288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视频流畅度提升规划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636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新版修正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ijk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修正后流程图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预期耗时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1.bug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fix JNI_IJK_MEDIA_EXCEPTION path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fix accurate seek bug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config: disable bzlib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add render-wait-start option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add check NULL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fix get_current_position issue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ijkplayer-java: add FFP_MSG_AUDIO_SEEK_RENDERING_START &amp;&amp; FFP_MSG_AUDIO_SEEK_RENDERING_START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B6D8AFF-A921-4BD2-9936-4D73CC86F8C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2.ijk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fix JNI_IJK_MEDIA_EXCEPTION path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一．音画同步设计有问题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只是简单的把音视频同步到系统时钟，音视频各自独立．当播放出现异常时，同步机制很容易出现问题：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１只有声音没有画面．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２上层收不到消息．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３视频卡顿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iohook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不完善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iohook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的通信机制不完善，而且没有异常处理．我们的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做了一些处理，例如在加载的瞬间禁止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seek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，但是这样只能降低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概率，没有从根本上解决问题．容易出现问题：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１视频出现音画不同步，尤其是进行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start seek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等操作时．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２提示网络异常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BDE411A-D8E6-4208-ABCB-1D45B1C6262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CB105D8-50AA-47AB-A227-8C0E29DB3AE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619200" y="2437920"/>
            <a:ext cx="8889840" cy="414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三周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BEF9138-8665-4401-94D8-EB6199ADBD7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缓存剥离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ijk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缓存调用方式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缓存原理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新缓存设计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1.ijk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．调用方法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"parse_cache_map",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"auto_save_map",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"cache_file_path",xxxxxx")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"cache_map_path","xxxxxx")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75336A1-6D05-420A-9C7D-27D2A4BA0B1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缓存基础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使用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ffmepg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的缓存协议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并修正了其中的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FA711D7-B412-42E0-B215-77C2716886F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原理解析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:ijkcache: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IjkURLProtocol ijkio_cache_protocol =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.name                = "ijkiocache",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.url_open2           = ijkio_cache_open,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.url_read            = ijkio_cache_read,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.url_seek            = ijkio_cache_seek,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.url_close           = ijkio_cache_close,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.url_pause           = ijkio_cache_pause,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.url_resume          = ijkio_cache_resume,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.priv_data_size      = sizeof(IjkIOCacheContext),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CD4A9EE-F5C7-4F3A-B7D6-0419DA13DDE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原理解析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:ffmpeg cache: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const URLProtocol ff_cache_protocol =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.name                = "cache",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.url_open2           = cache_open,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.url_read            = cache_read,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.url_seek            = cache_seek,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.url_close           = cache_close,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.priv_data_size      = sizeof(Context),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.priv_data_class     = &amp;cache_context_class,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51E5175-525A-4194-B493-AA736305012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46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一．整体规划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46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二．播放器升级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28920" cy="10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108960" y="4355280"/>
            <a:ext cx="365724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新版修正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修改方案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预期耗时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008160" y="2253960"/>
            <a:ext cx="183744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功能点说明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弊端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iocache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的播放代码共存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只能在播放的时候使用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所以有很多弊端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频繁交互影响秒开的效率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不能实现预加载功能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没有文件控制功能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6C9317F-0898-46CB-9E9F-DA5B9C5B5C3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新缓存设计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AA925DF-F2C1-4A0C-A27B-8AB32FD1FA1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1463040" y="2468880"/>
            <a:ext cx="6883200" cy="259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4.iocache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流程设计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70D6D0B-0EF8-41FC-B523-556FEFD5249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1926360" y="1645920"/>
            <a:ext cx="5969520" cy="505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:6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B5783CF-F385-493C-A091-79040EBCCB5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转码服务参数优化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汽车之家视频等级划分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397E40A-DA7A-45EA-994C-BEEECCA6329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778680" y="2244240"/>
            <a:ext cx="8130240" cy="406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标准视频清晰度划分等级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标清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低清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720p-1080p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超清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超高清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2k, 2048x1080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4k, 4096x2160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8k, 8192x4320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550B2C8-562A-4CA4-9173-E27A600F43F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265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支持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版本要求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版本要求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根据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官网的文档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,5.0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mediacodec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以上版本支持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052A55E-FBA5-4CA5-A91B-F5E62B711DC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913FD5B-F2C9-421C-B515-4C4405800AB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1280160" y="2468880"/>
            <a:ext cx="7862760" cy="426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46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三．缓存剥离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28920" cy="10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缓存调用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本质讲解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新版架构设计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46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．转码参数优化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28920" cy="10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转码服务器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265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支持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ffmpeg+x265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服务器优化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264,265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1.ffmpeg+265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现在最优秀的开源编码器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,x265.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本身不支持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但是支持内置调用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x265.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4695570-3EDD-4C15-88C9-439EBBE98EF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转码服务器优化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服务器调用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一般调用方式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的命令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缺点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参数有限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不支持订制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不能准确返回值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资源浪费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最优调用方式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 api,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实时监控转码进度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2.cdn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视频地址和分发机制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5280A64-1DF1-4DA9-9BD6-1275BE9185F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3. 264,265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性能统一分析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07D0C80-C35F-4871-811C-0D465744041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03" name="Table 5"/>
          <p:cNvGraphicFramePr/>
          <p:nvPr/>
        </p:nvGraphicFramePr>
        <p:xfrm>
          <a:off x="2550960" y="1640520"/>
          <a:ext cx="5075280" cy="431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265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带宽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秒开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更快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需订制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否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兼容性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全部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Android7.0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777760" y="1477800"/>
            <a:ext cx="62546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003480" y="1949040"/>
            <a:ext cx="6028920" cy="10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逐步上线原则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008880" y="4272120"/>
            <a:ext cx="6028920" cy="10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流程示意图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E03BAA3-3DDB-4588-8161-F0F510E855B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2119680" y="2011680"/>
            <a:ext cx="5286240" cy="423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功能点升级说明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加入新的缓存管理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播放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优化转码参数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cdn: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引入新的回源机制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7E3DCB9-DD9D-4B13-9796-27695FBDADD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并修正原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缓存剥离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加入文件体积控制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转码参数优化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4.ijk265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6.cdn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E6802D1-BDDA-480D-AF93-752D48F7A37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秒开速度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本地缓存视频秒开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网络视频提速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20%.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硬解机型百分比提升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,4.4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以上全部硬解码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软解性能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全部机型都可以软解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无兼容性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B4B6CF5-3513-4036-9A73-0264297B8B5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2019-02-25T20:01:59Z</dcterms:modified>
  <cp:revision>175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