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4880" cy="5896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160" cy="8578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040" cy="8578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4880" cy="5101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4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8880" cy="1501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1760" cy="15015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4880" cy="5101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292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4880" cy="5007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520"/>
            <a:ext cx="678960" cy="6793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2920" cy="183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7800" cy="1764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28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视频流畅度提升规划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3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修正后流程图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08BB3D2-0B6F-41F9-B2A6-5502FBEAC5F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224EF92-F702-4493-BD9B-9BB9B4BCEF7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C8A62FD-9ADC-4457-AA43-BC05552431A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619200" y="2437920"/>
            <a:ext cx="8889840" cy="414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CEB5479-1AEB-4B83-96A0-CDAFD76DE98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缓存调用方式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缓存原理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1EB0EAE-876A-43D3-8BA7-A793B50BD43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D9BC195-73E4-4BD0-8A06-D21BAE14492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IjkURLProtocol ijkio_cache_protocol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"ijkiocache",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ijkio_cache_open,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ijkio_cache_read,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ijkio_cache_seek,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ijkio_cache_close,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.url_pause           = ijkio_cache_pause,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.url_resume          = ijkio_cache_resume,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sizeof(IjkIOCacheContext),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26EC1F4-0B7D-49BC-B3C3-696B767520C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:ffmpeg 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URLProtocol ff_cache_protocol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.priv_data_class     = &amp;cache_context_class,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B210258-6BD9-4E46-9C7E-AE88323C8B6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365724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新版修正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44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393DED5-6710-4E6C-BC11-2F12E3D81EE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6FFF9BB-7DA3-4826-8767-EFE8851AA21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3200" cy="25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F30B648-74D1-479A-8038-FECCB87BA5B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69520" cy="505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9FE6B37-3C8F-452E-B83F-125410B02BD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汽车之家视频等级划分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2FDDED9-5495-44AD-B9DD-0FA25FCFADD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778680" y="2244240"/>
            <a:ext cx="8130240" cy="406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标准视频清晰度划分等级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低清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720p-1080p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超高清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2k, 2048x1080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4k, 4096x2160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8k, 8192x4320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FF121BE-FBEF-4000-A565-029D320D505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根据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官网的文档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,5.0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以上版本支持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3A0E4B2-A857-4D43-955A-E2B393087EA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81ACC05-34BA-4DEA-9470-5F3ABCA291C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280160" y="2468880"/>
            <a:ext cx="7862760" cy="42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三．缓存剥离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本质讲解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四．转码参数优化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0AB9A33-552C-4ABD-9338-8CB65B92E12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ffmpeg+x265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264,265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1.ffmpeg+265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现在最优秀的开源编码器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本身不支持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但是支持内置调用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4265A56-7C78-4307-9D61-929DB626242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服务器调用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一般调用方式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的命令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参数有限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不支持订制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不能准确返回值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资源浪费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最优调用方式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 api,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实时监控转码进度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视频地址和分发机制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1577943-808F-47DB-ABDA-60CEA522B35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3. 264,265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性能统一分析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67FBAF4-9BCE-4FE1-BCEB-7EFFC47D060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8" name="Table 5"/>
          <p:cNvGraphicFramePr/>
          <p:nvPr/>
        </p:nvGraphicFramePr>
        <p:xfrm>
          <a:off x="2550960" y="1640520"/>
          <a:ext cx="5075280" cy="431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带宽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秒开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更快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需订制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兼容性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全部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Android7.0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五．播放器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TextShape 3"/>
          <p:cNvSpPr txBox="1"/>
          <p:nvPr/>
        </p:nvSpPr>
        <p:spPr>
          <a:xfrm>
            <a:off x="2834640" y="4023360"/>
            <a:ext cx="4023360" cy="46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六．转码服务器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3486600" y="4651920"/>
            <a:ext cx="2914200" cy="12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1.ffmpeg+265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3.264,265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性能统一分析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5"/>
          <p:cNvSpPr txBox="1"/>
          <p:nvPr/>
        </p:nvSpPr>
        <p:spPr>
          <a:xfrm>
            <a:off x="3395160" y="2194560"/>
            <a:ext cx="1999800" cy="5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5EFFFFE-B30C-41BE-9FBF-88B3C5A6606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240" cy="42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5AB954E-9907-4520-9BB0-25B24E5955F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8E163B7-1CF3-437C-91F4-AC4E5479EB0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5AEF9EB-7F64-40D0-8D1C-A2C38834643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2019-02-25T20:09:24Z</dcterms:modified>
  <cp:revision>176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