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4880" cy="58968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7160" cy="85788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1040" cy="85788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1400" cy="7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5160" cy="15516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28880" cy="15015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1760" cy="150156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4880" cy="51012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2920" cy="1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5480" cy="9072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4880" cy="50076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4520"/>
            <a:ext cx="678960" cy="67932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2920" cy="183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7800" cy="17640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288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视频流畅度提升规划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6360" cy="70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新版修正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bug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修正后流程图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1.bug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accurate seek bug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config: disable bzlib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add render-wait-start option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add check NULL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ijkplayer: fix get_current_position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ijkplayer-java: add FFP_MSG_AUDIO_SEEK_RENDERING_START &amp;&amp; FFP_MSG_AUDIO_SEEK_RENDERING_START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E05C93B-FC16-4550-B970-488C6C81EE8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代码的缺陷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ijkplayer-jni: fix JNI_IJK_MEDIA_EXCEPTION path error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一．音画同步设计有问题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只是简单的把音视频同步到系统时钟，音视频各自独立．当播放出现异常时，同步机制很容易出现问题：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１只有声音没有画面．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２上层收不到消息．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３视频卡顿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不完善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iohook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的通信机制不完善，而且没有异常处理．我们的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做了一些处理，例如在加载的瞬间禁止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，但是这样只能降低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概率，没有从根本上解决问题．容易出现问题：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１视频出现音画不同步，尤其是进行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start seek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等操作时．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２提示网络异常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ED2E36E-BFA9-4334-B437-1CBC3AE802F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修正流程图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00154FA-0E67-4678-9C6A-2F135C956E6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19200" y="2437920"/>
            <a:ext cx="8889840" cy="414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620074D-5742-4886-8D07-818DCB104A1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ijk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缓存调用方式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缓存原理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现在弊端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1.ijk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缓存讲解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．调用方法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"parse_cache_map",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"auto_save_map", 1);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"cache_file_path",xxxxxx")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mMediaPlayer.setOption(IjkMediaPlayer.OPT_CATEGORY_FORMAT, "cache_map_path","xxxxxx")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EA42410-9AFE-42E3-B335-68CF1C1428F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缓存基础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的缓存协议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并修正了其中的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C53C72E-5C76-4635-A561-5BD93F90E21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IjkURLProtocol ijkio_cache_protocol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"ijkiocache",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ijkio_cache_open,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ijkio_cache_read,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ijkio_cache_seek,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ijkio_cache_close,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.url_pause           = ijkio_cache_pause,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.url_resume          = ijkio_cache_resume,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sizeof(IjkIOCacheContext),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CBE672E-0A07-41C9-B507-137F1F421A7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本质讲解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原理解析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:ffmpeg cache: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const URLProtocol ff_cache_protocol =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.name                = "cache",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.url_open2           = cache_open,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.url_read            = cache_read,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.url_seek            = cache_seek,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.url_close           = cache_close,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.priv_data_size      = sizeof(Context),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.priv_data_class     = &amp;cache_context_class,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7DE4E1D-2634-41F6-B823-A24A040EA3D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一．整体规划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二．播放器升级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108960" y="4355280"/>
            <a:ext cx="36572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新版修正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摘录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修改方案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预期耗时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008160" y="2253960"/>
            <a:ext cx="1837440" cy="57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功能点说明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弊端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iocache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的播放代码共存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只能在播放的时候使用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所以有很多弊端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频繁交互影响秒开的效率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不能实现预加载功能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没有文件控制功能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8B8527B3-2E25-487F-8386-DC3B5D57322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新缓存设计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0A9FEAF-E2F2-440F-863E-4F569C4B1EB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1463040" y="2468880"/>
            <a:ext cx="6883200" cy="25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4.iocache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流程设计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84AC71A-BB1B-45B4-9BC2-D6F54A3A206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926360" y="1645920"/>
            <a:ext cx="5969520" cy="505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:6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9053ABEF-F805-46BB-9B25-36EAE35020A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四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汽车之家视频等级划分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FE23D11-6251-43FB-93B4-98183433D07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778680" y="2244240"/>
            <a:ext cx="8130240" cy="406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标准视频清晰度划分等级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标清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低清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&lt;720p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720p-1080p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超高清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2k, 2048x1080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4k, 4096x2160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8k, 8192x4320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EBCB530-00E7-43DA-BF23-1FD9DBB18D6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播放器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android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1.android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根据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官网的文档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,5.0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mediacodec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以上版本支持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1093FC2-02C1-48B5-9ED0-29F08749B72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F3C9CE0D-4C9E-4AA6-AB16-9CF8FA7A6E3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280160" y="2468880"/>
            <a:ext cx="7862760" cy="42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三．缓存剥离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本质讲解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弊端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新版架构设计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四．转码参数优化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预期工时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:3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周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5B818FD-C23F-4045-940D-2E3506D2530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ffmpeg+x265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264,265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现在最优秀的开源编码器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本身不支持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但是支持内置调用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x265.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0897AFA-4641-4559-BE57-0ED0F611234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服务器调用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一般调用方式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的命令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参数有限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不支持订制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不能准确返回值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资源浪费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最优调用方式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 api,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实时监控转码进度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视频地址和分发机制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240EDF3-6CFD-462D-85FA-8309ABA4742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3. 264,265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性能统一分析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586133A-B05E-43E2-AEF9-893231FBE3A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8" name="Table 5"/>
          <p:cNvGraphicFramePr/>
          <p:nvPr/>
        </p:nvGraphicFramePr>
        <p:xfrm>
          <a:off x="2550960" y="1640520"/>
          <a:ext cx="5075280" cy="431928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265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带宽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秒开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更快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需订制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否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是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兼容性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全部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Android7.0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77760" y="1477800"/>
            <a:ext cx="6254640" cy="5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五．播放器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008880" y="4272120"/>
            <a:ext cx="602892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TextShape 3"/>
          <p:cNvSpPr txBox="1"/>
          <p:nvPr/>
        </p:nvSpPr>
        <p:spPr>
          <a:xfrm>
            <a:off x="2834640" y="4023360"/>
            <a:ext cx="4023360" cy="46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六．转码服务器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265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支持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4"/>
          <p:cNvSpPr txBox="1"/>
          <p:nvPr/>
        </p:nvSpPr>
        <p:spPr>
          <a:xfrm>
            <a:off x="3486600" y="4651920"/>
            <a:ext cx="2914200" cy="12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1.ffmpeg+265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3.264,265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性能统一分析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5"/>
          <p:cNvSpPr txBox="1"/>
          <p:nvPr/>
        </p:nvSpPr>
        <p:spPr>
          <a:xfrm>
            <a:off x="3395160" y="2194560"/>
            <a:ext cx="1999800" cy="5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版本要求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579040" y="2959920"/>
            <a:ext cx="7154640" cy="77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2580480"/>
            <a:ext cx="1928880" cy="15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4"/>
          <p:cNvSpPr/>
          <p:nvPr/>
        </p:nvSpPr>
        <p:spPr>
          <a:xfrm>
            <a:off x="2340720" y="4257000"/>
            <a:ext cx="63140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624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流程示意图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32ABE14-5A55-4BDA-BE1F-882F770EADE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119680" y="2011680"/>
            <a:ext cx="5286240" cy="42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功能点升级说明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加入新的缓存管理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播放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优化转码参数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cdn: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引入新的回源机制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F7A1546-65C8-41CB-85FF-6C2F8FCFA14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项目分期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1.ijk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升级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并修正原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缓存剥离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加入文件体积控制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转码参数优化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4.ijk265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转码服务器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265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,cdn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回源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10249BC0-D06A-4894-97A2-0C8823806F1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75920" y="857880"/>
            <a:ext cx="883476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预期目标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75560" y="1716480"/>
            <a:ext cx="8834760" cy="49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秒开速度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本地缓存视频秒开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网络视频提速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20%.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硬解机型百分比提升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,4.4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以上全部硬解码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09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软解性能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崩溃降低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全部机型都可以软解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无兼容性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758720" y="6796440"/>
            <a:ext cx="2257560" cy="1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ECA8E93-85E1-40B0-99D7-FA37D56373D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371160" y="6899400"/>
            <a:ext cx="2643480" cy="22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2019-02-25T20:09:24Z</dcterms:modified>
  <cp:revision>176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