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520" cy="5893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6800" cy="8575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0680" cy="8575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520" cy="5097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04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520" cy="15012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400" cy="15012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520" cy="509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56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520" cy="5004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880"/>
            <a:ext cx="678600" cy="6789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56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440" cy="1760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5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0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1046912-035E-4C80-9708-24C58E329B6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需排期开发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85C0B63-D681-4D36-9E06-24A388845DE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F4A2E25-3CEA-4D9E-8505-3772C90AD1E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049760" y="2705400"/>
            <a:ext cx="8119800" cy="37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代码升级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天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修正原生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重写同步逻辑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修正缓存交互逻辑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D2713D4-D82E-4E1C-84BF-BB80480A584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F2A7AAE-B913-4406-81CE-311AC1E9764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BA7BDDE-BCE0-4C65-881C-864A2444F0F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565ED0A-4F4C-47D7-935C-884358D3313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4412E82-319A-4F48-9589-1FCB4597F52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68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0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DD11043-1CFB-46FF-8A34-ED586FC4B10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320A2CE-F0F4-47C5-9C17-E941368C83F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2840" cy="25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015F086-9F3A-4E68-8B6E-27B0409F07A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160" cy="50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C22C0DC-1116-406F-9551-527F6BD6014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220B951-722D-4F0A-88FA-F18B0E34D71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29880" cy="406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B2A28B5-CA40-4A39-B6F1-F6357BA558A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根据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官网的文档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,5.0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以上版本支持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5989ADF-E615-4940-B180-B8B9FB21D64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4071682-03F9-42D5-A8CD-C34699A18AE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280160" y="2468880"/>
            <a:ext cx="7862400" cy="42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四．转码参数优化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8F20587-05A3-4BDD-A0FC-8F3375E41CF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ffmpeg+x265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264,265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现在最优秀的开源编码器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本身不支持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但是支持内置调用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64E02C7-261F-4691-8A7A-1F0A3A04528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服务器调用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一般调用方式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的命令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参数有限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不支持订制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不能准确返回值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资源浪费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最优调用方式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 api,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实时监控转码进度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视频地址和分发机制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ED9605C-2E48-4049-B75D-D7BB4C0540F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3. 264,265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性能统一分析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4879965-D120-4D5F-BB88-B17CB2A0E62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8" name="Table 5"/>
          <p:cNvGraphicFramePr/>
          <p:nvPr/>
        </p:nvGraphicFramePr>
        <p:xfrm>
          <a:off x="2550960" y="1640520"/>
          <a:ext cx="5075280" cy="431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带宽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秒开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更快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需订制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兼容性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全部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Android7.0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五．播放器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2834640" y="4023360"/>
            <a:ext cx="40230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六．转码服务器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486600" y="4651920"/>
            <a:ext cx="291384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3.264,265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性能统一分析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3395160" y="2194560"/>
            <a:ext cx="199944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E79D388-EC0D-4A23-8A2F-C2A48362765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080440" y="1655280"/>
            <a:ext cx="6149160" cy="49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4225DBF-71B7-4710-A604-31676D92297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2C8ED0B-8A9A-4D13-B88D-6C08C3D0CCB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视频秒开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现在的视频播放速度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测试环境小米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6x,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公司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wifi):https,807, http,575.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修正遗留的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以上硬解码达到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04A9A32-B627-41ED-B0D3-F39F36A4CCC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2019-02-26T17:35:28Z</dcterms:modified>
  <cp:revision>180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