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520" cy="5893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6800" cy="8575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0680" cy="8575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04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520" cy="15012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400" cy="15012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5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520" cy="5004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880"/>
            <a:ext cx="678600" cy="6789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56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440" cy="1760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5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0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184F53-B1C3-4ED6-898D-872276C3714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需排期开发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A9E21E6-7546-4F04-9D31-B03679D95B5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5E38DFC-24AA-4D11-BD5A-AA28D528A74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049760" y="2705400"/>
            <a:ext cx="8119800" cy="37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代码升级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修正原生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重写同步逻辑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修正缓存交互逻辑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122EC0C-FF51-401F-9AE3-EE5A84D5E3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4AF6548-B797-4998-AF35-1447467F2B6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1C78FA2-5149-428E-B36B-01ECE549928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72E57EF-F661-4256-AFE6-D4D7A9B5849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E5F068-2B98-4480-8815-CC63687BA5D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68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0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CEC02F4-0CF4-4FFF-9143-946636117C9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现有下载方式弊端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只能下载文件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不支持没有容器的网络流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不能下载的过程中解析文件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不能发现文件是否异常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采用调用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原生接口的方式进行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不能很好的利用带宽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9D9006-DAED-4169-87BC-C4B0494D98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80838B0-095A-4D51-9441-E8E1C2495FD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284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1277040-C72B-4577-B8C4-7CBA032880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160" cy="50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6DA2B7F-CA4B-4065-BA94-A73D098A2F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4300172-AAD4-4AC3-9685-298ACB49D6F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29880" cy="40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7DD88B-DB11-4791-8377-72C615963DE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0225FA9-E957-4265-9129-2AC3C2AC4CE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5AD254-0326-4703-93E8-044A7BC7F8A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400" cy="42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4385CAD-C9D9-471D-AD72-B8AF8A4980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7DF88E-F711-4655-B0E4-64B602A83E9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721BAC-92F8-41A8-8F54-E677C7431F1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D999EBF-C3C1-499F-B7D9-2DD4ABCA12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2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五．播放器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834640" y="4023360"/>
            <a:ext cx="40230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六．转码服务器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486600" y="4651920"/>
            <a:ext cx="29138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3.264,265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性能统一分析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395160" y="2194560"/>
            <a:ext cx="199944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86B0B89-D5B9-4DA8-9B41-56639FEEB7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080440" y="1655280"/>
            <a:ext cx="6149160" cy="49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8F69A76-6B53-4E45-96DF-EAA1365DD3D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28D7157-B09B-4AD5-B214-D35B9649E9D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视频秒开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现在的视频播放速度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测试环境小米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6x,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公司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wifi):https,807, http,575.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修正遗留的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以上硬解码达到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67AC666-963C-4C13-B90C-6787ACAFD8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2019-02-26T17:52:16Z</dcterms:modified>
  <cp:revision>182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