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520" cy="5893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6800" cy="8575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0680" cy="8575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520" cy="5097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04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4800" cy="1548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520" cy="15012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400" cy="15012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520" cy="509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56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120" cy="903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520" cy="5004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880"/>
            <a:ext cx="678600" cy="6789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56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440" cy="1760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5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0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167A764-C50B-43E3-8473-485D51A164A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需排期开发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0A5E00C-1388-451A-A71C-494CA76CB37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769EE0-E186-4C82-9F66-7406FEB9531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049760" y="2705400"/>
            <a:ext cx="8119800" cy="378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代码升级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修正原生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重写同步逻辑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修正缓存交互逻辑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0E15EDF-1D1B-4E61-816B-46AF96339CA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674B798-E8B9-47A1-BB6E-27BD92E1077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8709666-43BF-434E-8E5E-DEB43196D1F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2696533-AF77-42AF-A8DD-2B592356322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22BC42D-ACAC-41F6-B7BE-5263E011F19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68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0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20DAE5B-18EC-4E58-ABB9-1963D0FFCF5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现有下载方式弊端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只能下载文件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不支持没有容器的网络流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不能下载的过程中解析文件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不能发现文件是否异常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采用调用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原生接口的方式进行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不能很好的利用带宽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6DCD8C4-1FFE-45BF-A1AB-88A2E23105E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64DEB98-D069-40E1-9740-49D23612A27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284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A755087-C39F-4E39-B2DA-3BE4326FC4C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160" cy="50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缓存代码解析和整体架构设计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2.java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层和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jni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多线程缓存接口实现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剥离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缓存代码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剥离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缓存代码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加入文件流管理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写文件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判断大小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异常退出等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6.api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对接一周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需要客户端配合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传入多段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url!),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EDABFA2-7399-461D-92F9-5278EFD916D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FBFA64F-7CBF-4A66-91FA-832F78A9390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29880" cy="40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F23D47C-98B0-435E-A165-C580AEDC309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65760" y="3982320"/>
            <a:ext cx="911376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最新流畅度划分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分辨率低于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仅限于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和网速不好时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或用户手动设置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)720p.(wifi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下默认分辨率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)1080p,2160p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默认不使用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需手动设置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A64235C-54DF-478E-B1F0-4016C149701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视频参数调试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调试参数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,gop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264(265)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:qp,key_int,max buf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423B111-3086-4066-86A0-22CE2E142C9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:1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5AF710F-ABA1-4622-8BE6-DE40AD4504F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:1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F9B680F-DA3A-4051-87E2-CA0A7BF5B3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326DD1F-E17B-4061-9787-637841275AB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1020AE2-CF27-43C7-863D-923F5CF0753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400" cy="42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植入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性能测试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java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层接口设置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,2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天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1CF38F7-1747-49DB-9443-5B6247C1BB2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ffmpeg+x265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264,265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现在最优秀的开源编码器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本身不支持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但是支持内置调用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F8C8481-838B-4FE8-9A9F-36ED326A1E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转码服务器优化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需服务器同事协调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具体策略后续沟通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一般调用方式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的命令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参数有限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不支持订制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不能准确返回值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资源浪费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最优调用方式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 api,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实时监控转码进度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视频地址和分发机制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E9747DB-4235-440A-9796-D02922BAAA0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3. 264,265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性能统一分析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461D9A1-3ADE-489F-95B5-720F6559F1D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7" name="Table 5"/>
          <p:cNvGraphicFramePr/>
          <p:nvPr/>
        </p:nvGraphicFramePr>
        <p:xfrm>
          <a:off x="2550960" y="1640520"/>
          <a:ext cx="5075280" cy="43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带宽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秒开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更快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需订制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兼容性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全部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28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五．播放器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8880" y="4272120"/>
            <a:ext cx="602856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2834640" y="4023360"/>
            <a:ext cx="40230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六．转码服务器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486600" y="4651920"/>
            <a:ext cx="2913840" cy="11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3.264,265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性能统一分析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3395160" y="2194560"/>
            <a:ext cx="1999440" cy="5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79040" y="2959920"/>
            <a:ext cx="715428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2580480"/>
            <a:ext cx="192852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340720" y="4257000"/>
            <a:ext cx="6313680" cy="24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58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5F38576-8A81-4F50-8647-0CDCCEDB406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080440" y="1655280"/>
            <a:ext cx="6149160" cy="49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0408966-A789-442D-B23A-BDA109A32EB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B31DDC5-B895-4E56-BE17-127F5E04524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75920" y="857880"/>
            <a:ext cx="883440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75560" y="1716480"/>
            <a:ext cx="88344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视频秒开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现在的视频播放速度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测试环境小米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6x,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公司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wifi):https,807, http,575.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修正遗留的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以上硬解码达到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88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58720" y="6796440"/>
            <a:ext cx="22572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37A7156-F112-403E-B0AD-CFCBECED64D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1160" y="6899400"/>
            <a:ext cx="26431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2019-02-26T18:31:07Z</dcterms:modified>
  <cp:revision>185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