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0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29.jpeg" ContentType="image/jpe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65600" cy="59040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87880" cy="85860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21760" cy="85860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66200" cy="914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65600" cy="51084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12120" cy="74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55880" cy="15588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55880" cy="15588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55880" cy="15588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55880" cy="15588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55880" cy="15588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55880" cy="15588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55880" cy="15588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55880" cy="15588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55880" cy="15588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66200" cy="9144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29600" cy="150228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62480" cy="150228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65600" cy="51084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493640" cy="18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66200" cy="9144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65600" cy="50148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53800"/>
            <a:ext cx="679680" cy="68004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493640" cy="183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28520" cy="17712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56000" y="2587680"/>
            <a:ext cx="8553600" cy="8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二期预处理优化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539440" y="3462480"/>
            <a:ext cx="498708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2579040" y="2959920"/>
            <a:ext cx="7155360" cy="7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播放器升级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0" y="2580480"/>
            <a:ext cx="1929600" cy="15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2340720" y="4257000"/>
            <a:ext cx="63147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4"/>
          <p:cNvSpPr/>
          <p:nvPr/>
        </p:nvSpPr>
        <p:spPr>
          <a:xfrm>
            <a:off x="2340720" y="4257000"/>
            <a:ext cx="63147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793F321-41E9-4B0A-9346-6EF4F955FA0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16920" y="2290680"/>
            <a:ext cx="10077840" cy="299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上面的椭圆形方案是一期架构设计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二期使用硬解码加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的设计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读取数据后塞入硬解码队列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硬解码利用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做旋转和缩放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然后进行硬编码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编码时由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做监控和适配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对视频进行全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帧和快慢方操作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448CDEF4-886F-461E-BF3A-883B2A9258F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2579040" y="2959920"/>
            <a:ext cx="7155360" cy="7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0" y="2580480"/>
            <a:ext cx="1929600" cy="15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2340720" y="4257000"/>
            <a:ext cx="63147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关键方法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21EC30F-6F16-4ABB-B3E6-D93AABA21E6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16200" y="2298960"/>
            <a:ext cx="10078920" cy="299232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关键方法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．打开数据流．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ffmepg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官方方法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avformat_open_input()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获取媒体信息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get_hd_metadata()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硬解码硬编码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qc_hd_encode(AVframe *frame)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qc_hd_decode(AVframe *frame)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int lvHDecodeFrame(byte[] _frameData, int FrameSize, long timeStamp, int outPutIndex)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int lvHEncodeFrame(byte[] _frameData, int FrameSize, long timeStamp,           int outPutIndex)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创建纹理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unsigned int create_texture()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合并数据流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qc_merge_audio_video(char *audio_path, char *video_path, long duration)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400B016E-A4EB-4453-A119-0EC0BCC7E8B6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2579040" y="2959920"/>
            <a:ext cx="7155360" cy="7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接口设计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0" y="2580480"/>
            <a:ext cx="1929600" cy="15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2340720" y="4257000"/>
            <a:ext cx="63147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2340720" y="4257000"/>
            <a:ext cx="63147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预处理统一接口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预处理单个视频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中途退出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返回值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返回对象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LvResult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定义和使用同一期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8AC395AB-5235-46F3-A031-7F3B85BFCC3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640080" y="822960"/>
            <a:ext cx="8835480" cy="566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class LvCmdResult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int eCode;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String eMsg;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LvCmdResult(){}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setECode(int err){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eCode = err;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//null is allowed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setEMsg(String msg){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eMsg = msg;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@Override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String toString()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"LvCmdResult{"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"eCode=" + eCode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", eMsg='" + eMsg + '\''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'}';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199F398E-0D73-4F13-A024-335AC527FCE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单独视频对象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LvVideo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定义和使用同一期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多个对象封装成一个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List&lt;LvVideo&gt;list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2BE1AD7-94A7-4929-9F77-04CC6147C9B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777760" y="1477800"/>
            <a:ext cx="625536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一．整体规划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783160" y="3657600"/>
            <a:ext cx="625536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二．基础流程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008880" y="4272120"/>
            <a:ext cx="6029640" cy="10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3108960" y="4355280"/>
            <a:ext cx="183816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3008160" y="2253960"/>
            <a:ext cx="183816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功能点说明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项目分期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89600" y="73152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class LvVideo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String videoPath;//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视频路径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rate;//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视频输出的帧率：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Jni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目前是固定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 后续获取该值！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videoBitRate;   //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视频码率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width;//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视频宽度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height;//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视频高度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outputStandard = LvConstants.VIDEO_OUTPUT_720P;//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最终视频输出分辨率，默认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720P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toWidth;//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压缩到指定宽度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自动计算和指定宽度可能差别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toHeight;//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压缩到指定高度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自动计算和指定高度可能差别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long duration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视频时长 单位：毫秒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cutStart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剪切开始时间 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cutDuration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剪切持续时间 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rotation;//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视频录制角度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List&lt;Float[]&gt; clips;//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剪辑时间设置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float[]{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剪辑开始时间点，剪辑结束时间点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speed = 1f;//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视频速率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正常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volume = 1.0f;//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视频音量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LvFFmpegCmdGroup.PTS pts;//VIDEO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AUDIO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音频，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视频和音频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boolean videoReverse;//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视频倒放处理标记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boolean audioReverse;//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视频中音频倒放处理标记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progressFrameNum = 5;//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用于向底层说明，每隔多少个帧向上抛一次进度汇报。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6127456-634B-4DE3-8A63-FBA64034E13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预处理统一对外接口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videoList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输入视频列表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frameRate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w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h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audioRule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是否补白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去原音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jointRule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拼接规则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非临界点强制时间相等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临界点适当放大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hdPretreatments(List&lt;LvVideo&gt; videoList, int  frameRate, int w, int h, int audioRule, int jointRule ...){}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备注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现在传入的参数是底层需要的预处理规则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接入时需要中间件增加各种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listner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和回调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进度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成功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失败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中途释放等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CBC7FA4-EE2D-4584-A2FF-5B7CD0673CA6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单个视频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video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输入源封装对象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outPreprocessPath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输出对象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preprocessListener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videoHdPretreatment(LvVideo video, String outPreprocessPath, OnEditorListener preprocessListener);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73A8A6F1-D413-4C8B-9E7E-0E4EF88F354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中途退出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cancel();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1526B638-5EA6-4AA6-BAC0-FB304F81891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2579040" y="2959920"/>
            <a:ext cx="7155360" cy="7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风险控制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0" y="2580480"/>
            <a:ext cx="1929600" cy="15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2340720" y="4257000"/>
            <a:ext cx="63147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4"/>
          <p:cNvSpPr/>
          <p:nvPr/>
        </p:nvSpPr>
        <p:spPr>
          <a:xfrm>
            <a:off x="2340720" y="4257000"/>
            <a:ext cx="63147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版本放开机制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bug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放开机制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由高端到低端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由高版本到低版本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首批测试机型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华米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 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建议分批逐次降低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:android9.0-android7.0-android5.0-android.4.3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CC68BAB-2492-4DD8-B67D-83E4C7DDF85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2.bug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崩溃收集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(13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号前未排期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代码实现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层崩溃时抓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上报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异常类型反馈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实现方式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底层定义出错码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层出错时返回对应出错码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中间件反馈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BEB73D3-87B8-4793-9DCE-07AF9066D59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处理出错返回值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实现方式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底层定义出错码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层出错时返回对应出错码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中间件反馈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基础错误码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文件读取类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文件不存在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文件损坏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502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视频读取错误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音频读取错误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格式不支持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不存在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编解码类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x264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异常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Mediacodec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崩溃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521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纹理崩溃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522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系统类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创建线程异常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内存溢出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551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D4C0FF8-C2E1-4256-874A-F716BC05407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基础错误码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系统类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写文件失败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552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1E8FF9E-900F-4AA9-9FFA-A90F57E830B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层异常崩溃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代码实现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层崩溃时抓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初步确定以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message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形式上报服务器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D5CE145-10D0-4776-AEC5-256A43DCA28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777760" y="1477800"/>
            <a:ext cx="625536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003480" y="1949040"/>
            <a:ext cx="6029640" cy="10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关键方法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2783160" y="3657600"/>
            <a:ext cx="625536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．接口设计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3008880" y="4272120"/>
            <a:ext cx="6029640" cy="10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单独快慢放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预处理耗时埋点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实现方式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hdPretreatments(List&lt;LvVideo&gt; videoList, int  frameRate, int w, int h, int audioRule, int jointRule ...){}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前后加时间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3E1310B-0D0B-4625-A109-318F250E8FB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777760" y="1477800"/>
            <a:ext cx="625536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．风险控制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003480" y="1949040"/>
            <a:ext cx="6029640" cy="10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逐步上线原则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2.bug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3008880" y="4272120"/>
            <a:ext cx="6029640" cy="10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579040" y="2959920"/>
            <a:ext cx="7155360" cy="7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0" y="2580480"/>
            <a:ext cx="1929600" cy="15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2340720" y="4257000"/>
            <a:ext cx="63147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4"/>
          <p:cNvSpPr/>
          <p:nvPr/>
        </p:nvSpPr>
        <p:spPr>
          <a:xfrm>
            <a:off x="2340720" y="4257000"/>
            <a:ext cx="6314760" cy="24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流程示意图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3398513-499D-490E-B1F0-C194657F240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2119680" y="2011680"/>
            <a:ext cx="5286960" cy="423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功能点升级说明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升级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加入新的缓存管理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播放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转码服务器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优化转码参数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cdn: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引入新的回源机制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154DBE5C-1953-4D1E-89B8-B59F0EC1792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秒开速度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本地缓存视频秒开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网络视频提速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20%.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硬解性能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硬解机型百分比提升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,4.4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以上全部硬解码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软解性能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崩溃降低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全部机型都可以软解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无兼容性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8FFE612-909D-416E-A293-771D4B00C3E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75920" y="857880"/>
            <a:ext cx="8835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475560" y="1716480"/>
            <a:ext cx="8835480" cy="49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秒开速度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本地缓存视频秒开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网络视频提速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20%.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硬解性能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硬解机型百分比提升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,4.4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以上全部硬解码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软解性能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崩溃降低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全部机型都可以软解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无兼容性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7758720" y="6796440"/>
            <a:ext cx="2258280" cy="1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5A24CEDD-D929-4FB9-8F13-E40F0AA0F6B6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371160" y="6899400"/>
            <a:ext cx="2644200" cy="2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2019-02-25T15:03:19Z</dcterms:modified>
  <cp:revision>167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