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65600" cy="59040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87880" cy="85860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21760" cy="85860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66200" cy="914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65600" cy="51084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12120" cy="74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66200" cy="9144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29600" cy="150228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62480" cy="150228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65600" cy="5108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493640" cy="18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66200" cy="9144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65600" cy="5014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53800"/>
            <a:ext cx="679680" cy="68004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493640" cy="183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28520" cy="17712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56000" y="2587680"/>
            <a:ext cx="8553600" cy="8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二期预处理优化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539440" y="3462480"/>
            <a:ext cx="49870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2579040" y="2959920"/>
            <a:ext cx="7155360" cy="7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播放器升级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0" y="2580480"/>
            <a:ext cx="192960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4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新版修正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摘录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新版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ijk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修改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预期耗时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1.bug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摘录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ijkplayer-jni: fix JNI_IJK_MEDIA_EXCEPTION path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ijkplayer: fix accurate seek bug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config: disable bzlib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ijkplayer: add render-wait-start option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ijkplayer-jni: add check NULL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ijkplayer: fix get_current_position issue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ijkplayer-java: add FFP_MSG_AUDIO_SEEK_RENDERING_START &amp;&amp; FFP_MSG_AUDIO_SEEK_RENDERING_START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F1E1634-6169-4836-A7BF-8FC8FFB9D16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2.ijk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代码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的缺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ijkplayer-jni: fix JNI_IJK_MEDIA_EXCEPTION path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一．音画同步设计有问题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只是简单的把音视频同步到系统时钟，音视频各自独立．当播放出现异常时，同步机制很容易出现问题：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１只有声音没有画面．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２上层收不到消息．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３视频卡顿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iohook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不完善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iohook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的通信机制不完善，而且没有异常处理．我们的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做了一些处理，例如在加载的瞬间禁止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seek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，但是这样只能降低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概率，没有从根本上解决问题．容易出现问题：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１视频出现音画不同步，尤其是进行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start seek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等操作时．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２提示网络异常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68ED5D8-6A99-4A2B-90AF-E200DB02202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修正流程图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1030F57-3287-4B24-AAB0-3FA38D54E8D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619200" y="2437920"/>
            <a:ext cx="8890560" cy="414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工时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三周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A617729-DA66-4C14-BDD6-C9B4DFE9E87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2579040" y="2959920"/>
            <a:ext cx="7155360" cy="7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缓存剥离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0" y="2580480"/>
            <a:ext cx="192960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ijk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现在弊端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新缓存设计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1.ijk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．调用方法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"parse_cache_map", 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"auto_save_map", 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"cache_file_path",xxxxxx")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"cache_map_path","xxxxxx")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6A6D970-EA02-42D4-9E52-3D77F6465A2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本质讲解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缓存基础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使用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ffmepg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的缓存协议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并修正了其中的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架构解析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缓存流程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4402DEA-269E-43A1-A8FD-05A28E1E384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弊端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iocache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的播放代码共存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只能在播放的时候使用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所以有很多弊端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频繁交互影响秒开的效率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不能实现预加载功能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没有文件控制功能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73D477E-6017-48CD-9087-FC608C5F295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设计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2CF5167-3250-40C4-85C2-8DB5201B80E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1463040" y="2468880"/>
            <a:ext cx="6883920" cy="259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777760" y="1477800"/>
            <a:ext cx="625536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一．整体规划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783160" y="3657600"/>
            <a:ext cx="625536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二．播放器升级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008880" y="4272120"/>
            <a:ext cx="6029640" cy="10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3108960" y="4355280"/>
            <a:ext cx="183816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3008160" y="2253960"/>
            <a:ext cx="183816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功能点说明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项目分期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4.ioc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ache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设计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70998E5-4910-46C8-85FD-C12D7540A3C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1926360" y="1645920"/>
            <a:ext cx="5970240" cy="505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预期工时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:6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70F88A9-5EF0-4C67-A72E-E65C601BA97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2579040" y="2959920"/>
            <a:ext cx="7155360" cy="7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0" y="2580480"/>
            <a:ext cx="192960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预处理统一接口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预处理单个视频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返回值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返回对象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47209CE-1008-40D6-BD79-9D1C1E44ED1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640080" y="822960"/>
            <a:ext cx="8835480" cy="566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LvCmdResult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eCode;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eMsg;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LvCmdResult(){}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setECode(int err){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eCode = err;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//null is allowed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setEMsg(String msg){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eMsg = 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@Override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toString()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"LvCmdResult{"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"eCode=" + eCode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", eMsg='" + eMsg + '\''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'}';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6CE1323-C2A3-4290-896D-C8C2B5DA572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单独视频对象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多个对象封装成一个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List&lt;LvVideo&gt;list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5EFECBD-BA9A-414F-BFC7-ACF4FEB0637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89600" y="73152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LvVideo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String videoPath;//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视频路径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rate;//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视频输出的帧率：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Jni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目前是固定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 后续获取该值！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videoBitRate;   //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视频码率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视频宽度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视频高度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outputStandard = LvConstants.VIDEO_OUTPUT_720P;//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最终视频输出分辨率，默认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720P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toWidth;//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压缩到指定宽度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自动计算和指定宽度可能差别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toHeight;//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压缩到指定高度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自动计算和指定高度可能差别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long duration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视频时长 单位：毫秒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cutStart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剪切开始时间 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cutDuration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剪切持续时间 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rotation;//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视频录制角度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List&lt;Float[]&gt; clips;//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剪辑时间设置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float[]{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剪辑开始时间点，剪辑结束时间点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speed = 1f;//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视频速率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正常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volume = 1.0f;//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视频音量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LvFFmpegCmdGroup.PTS pts;//VIDEO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AUDIO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音频，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视频和音频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boolean videoReverse;//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视频倒放处理标记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boolean audioReverse;//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视频中音频倒放处理标记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progressFrameNum = 5;//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用于向底层说明，每隔多少个帧向上抛一次进度汇报。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ACC8347-1941-4ABA-BE77-998FBE3DB6B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预处理统一对外接口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videoList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输入视频列表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frameRate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w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h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audioRule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是否补白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去原音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jointRule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拼接规则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非临界点强制时间相等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临界点适当放大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hdPretreatments(List&lt;LvVideo&gt; videoList, int  frameRate, int w, int h, int audioRule, int jointRule ...){}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备注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现在传入的参数是底层需要的预处理规则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接入时需要中间件增加各种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listner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和回调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成功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失败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中途释放等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099351E-3CFD-4F46-A084-E69F5AA1C18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单个视频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输入源封装对象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outPreprocessPath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输出对象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preprocessListener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videoHdPretreatment(LvVideo video, String outPreprocessPath, OnEditorListener preprocessListener);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AC5E338-F1D4-4DFD-AB42-EFA28385BEA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cancel();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576C129-B53C-4DEE-B1DF-E997C966D2B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777760" y="1477800"/>
            <a:ext cx="625536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03480" y="1949040"/>
            <a:ext cx="6029640" cy="10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关键方法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783160" y="3657600"/>
            <a:ext cx="625536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3008880" y="4272120"/>
            <a:ext cx="6029640" cy="10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单独快慢放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2579040" y="2959920"/>
            <a:ext cx="7155360" cy="7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风险控制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0" y="2580480"/>
            <a:ext cx="192960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版本放开机制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放开机制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由高端到低端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由高版本到低版本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首批测试机型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华米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 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建议分批逐次降低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:android9.0-android7.0-android5.0-android.4.3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D24AC39-360F-4796-A2AA-6B6DB3E9884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2.bug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崩溃收集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号前未排期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代码实现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层崩溃时抓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上报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异常类型反馈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底层定义出错码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层出错时返回对应出错码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中间件反馈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936146C-6E24-44DD-A52F-15F1349B1AB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处理出错返回值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底层定义出错码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层出错时返回对应出错码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中间件反馈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基础错误码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文件读取类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文件不存在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文件损坏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视频读取错误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音频读取错误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格式不支持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不存在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编解码类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x264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异常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Mediacodec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纹理崩溃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系统类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创建线程异常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内存溢出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42E6557-F73B-4D30-AC6F-B8EEFD73E9B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基础错误码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系统类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写文件失败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E031D8C-199A-4E64-AA7F-394160D90B6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层异常崩溃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代码实现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层崩溃时抓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初步确定以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message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形式上报服务器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1B36E14-6BA8-48B7-B03D-0F1AD7CB226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预处理耗时埋点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hdPretreatments(List&lt;LvVideo&gt; videoList, int  frameRate, int w, int h, int audioRule, int jointRule ...){}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前后加时间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96E1F3E-1603-4A38-BB55-3F8101369B0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777760" y="1477800"/>
            <a:ext cx="625536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．风险控制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003480" y="1949040"/>
            <a:ext cx="6029640" cy="10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逐步上线原则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008880" y="4272120"/>
            <a:ext cx="6029640" cy="10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579040" y="2959920"/>
            <a:ext cx="7155360" cy="7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0" y="2580480"/>
            <a:ext cx="192960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流程示意图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0C87C37-13A4-45A2-9E59-BBF6B5F74B5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2119680" y="2011680"/>
            <a:ext cx="5286960" cy="423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功能点升级说明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升级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加入新的缓存管理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播放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优化转码参数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cdn: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引入新的回源机制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8E44160-75E7-4454-A55D-E3E8DC8AEEB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项目分期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升级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并修正原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缓存剥离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加入文件体积控制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转码参数优化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4.ijk265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6.cdn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3F7BEB1-ED9D-4041-9DA8-8F0A02B6BCF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秒开速度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本地缓存视频秒开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网络视频提速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20%.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硬解性能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硬解机型百分比提升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,4.4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以上全部硬解码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软解性能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全部机型都可以软解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无兼容性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0A876F4-3084-4B79-89A3-2C878CDF86D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2019-02-25T17:32:42Z</dcterms:modified>
  <cp:revision>170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