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240" cy="5900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520" cy="8582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400" cy="8582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7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240" cy="1501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120" cy="15019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28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240" cy="5011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160"/>
            <a:ext cx="679320" cy="6796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280" cy="1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160" cy="1767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24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7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19200" y="2437920"/>
            <a:ext cx="8890200" cy="41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3560" cy="25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18378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8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880" cy="50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40080" y="822960"/>
            <a:ext cx="8835120" cy="56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89600" y="73152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600" cy="42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2019-02-25T17:32:42Z</dcterms:modified>
  <cp:revision>170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