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5240" cy="59004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520" cy="85824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400" cy="85824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5240" cy="5104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17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9240" cy="15019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2120" cy="15019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5240" cy="5104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328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5240" cy="5011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4160"/>
            <a:ext cx="679320" cy="67968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3280" cy="1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8160" cy="17676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324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67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新版修正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修正后流程图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accurate seek 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config: disable bzlib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add render-wait-start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add check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get_current_position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ijkplayer-java: add FFP_MSG_AUDIO_SEEK_RENDERING_START &amp;&amp; FFP_MSG_AUDIO_SEEK_RENDERING_START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68C7D5D-2A48-420E-9EA4-952067CCAEA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一．音画同步设计有问题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只是简单的把音视频同步到系统时钟，音视频各自独立．当播放出现异常时，同步机制很容易出现问题：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１只有声音没有画面．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２上层收不到消息．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３视频卡顿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的通信机制不完善，而且没有异常处理．我们的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做了一些处理，例如在加载的瞬间禁止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，但是这样只能降低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概率，没有从根本上解决问题．容易出现问题：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１视频出现音画不同步，尤其是进行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等操作时．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２提示网络异常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41E3767-B7D8-4386-9782-4D347F790E6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F1825B0-5D51-4A94-B6BB-AE318820808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619200" y="2437920"/>
            <a:ext cx="8890200" cy="41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A783351-6A51-4330-A162-26A2BC61B8E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缓存调用方式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缓存原理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．调用方法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"parse_cache_map",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"auto_save_map",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"cache_file_path",xxxxxx")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"cache_map_path","xxxxxx")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AE86612-6692-4458-94D3-DA88F24E81F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缓存基础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的缓存协议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并修正了其中的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EC95302-A4DB-4278-94B9-1B9537C56AB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IjkURLProtocol ijkio_cache_protocol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"ijkiocache",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ijkio_cache_open,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ijkio_cache_read,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ijkio_cache_seek,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ijkio_cache_close,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.url_pause           = ijkio_cache_pause,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.url_resume          = ijkio_cache_resume,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sizeof(IjkIOCacheContext),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5598C97-EF31-4E6F-B9F4-1D154A47ABE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:ffmpeg 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URLProtocol ff_cache_protocol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.priv_data_class     = &amp;cache_context_class,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1C2704C-0270-4FCE-B08D-11178DFFFA0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365760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新版修正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修改方案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780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iocache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的播放代码共存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只能在播放的时候使用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所以有很多弊端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频繁交互影响秒开的效率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不能实现预加载功能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没有文件控制功能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E63D576-85AE-4A5E-A5C9-C8CB1636E6D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CCDD3F2-4E22-4E57-87FE-324C862FB17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463040" y="2468880"/>
            <a:ext cx="6883560" cy="259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4.iocache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AA4F2A6-E618-48E3-809A-CBB8D247BCE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926360" y="1645920"/>
            <a:ext cx="5969880" cy="505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:6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7EF35F1-41D3-4A47-AA5B-D2218627D8B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DC368E0-F4CD-41CD-9BF2-93E82C0ABD0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40080" y="822960"/>
            <a:ext cx="8835120" cy="56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67695B4-E410-4C90-89CF-D17C5794763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C820178-E26F-477D-BC85-DF561EAE29D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89600" y="73152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D1848DA-C90C-403E-AC3F-13411DE26EC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5D7B7B0-F988-4AF2-A6BB-70988298724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三．缓存剥离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本质讲解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FF254F7-634A-462A-A5DB-97E1DCAB066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A561FC2-60EA-4ED6-8D54-4889C4365F3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E5D8004-50BC-4444-8A6A-3CC5CEE1CEF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B3A961E-54E7-400B-A51A-8637AF8621A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处理出错返回值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文件读取类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文件不存在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文件损坏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格式不支持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不存在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编解码类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纹理崩溃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创建线程异常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内存溢出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8893137-849D-487D-B942-B7D02C465DC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写文件失败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6A8AF9F-146A-4A77-9344-490EECB613B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层异常崩溃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初步确定以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形式上报服务器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ECD4C9D-E036-4ECE-A51A-F04D219B6E9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预处理耗时埋点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前后加时间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892D00F-F8FB-4B33-9FDF-7216A8264EB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EC00246-5598-4AFA-B1A9-8AE04FF404F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119680" y="2011680"/>
            <a:ext cx="5286600" cy="423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DF72C41-F47B-4FDF-9D60-D5B1A2415B4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1B3C6F4-5749-407F-9F32-4D7F8240FF5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97380CE-1DBE-4F93-B49E-0DE1C962D7A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2019-02-25T18:39:52Z</dcterms:modified>
  <cp:revision>172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