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5240" cy="59004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7520" cy="85824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1400" cy="85824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5840" cy="910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5240" cy="5104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17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5840" cy="9108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9240" cy="15019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2120" cy="150192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5240" cy="5104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3280" cy="1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5840" cy="9108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5240" cy="5011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4160"/>
            <a:ext cx="679320" cy="67968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3280" cy="1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8160" cy="17676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324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视频流畅度提升规划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67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新版修正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修正后流程图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accurate seek bug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config: disable bzlib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add render-wait-start option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add check 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get_current_position issue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ijkplayer-java: add FFP_MSG_AUDIO_SEEK_RENDERING_START &amp;&amp; FFP_MSG_AUDIO_SEEK_RENDERING_START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74BADC1-A2AD-4DA6-96F5-C2D25DA8D9D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一．音画同步设计有问题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只是简单的把音视频同步到系统时钟，音视频各自独立．当播放出现异常时，同步机制很容易出现问题：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１只有声音没有画面．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２上层收不到消息．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３视频卡顿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的通信机制不完善，而且没有异常处理．我们的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做了一些处理，例如在加载的瞬间禁止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，但是这样只能降低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概率，没有从根本上解决问题．容易出现问题：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１视频出现音画不同步，尤其是进行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等操作时．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２提示网络异常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DEAA3C8-6169-4485-8CEC-923F216676D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F201D2B-C1A6-4F2C-A07E-B4A41C47FF1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619200" y="2437920"/>
            <a:ext cx="8890200" cy="41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7DAF766-0C18-41B4-93F5-A6127397B46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缓存调用方式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缓存原理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．调用方法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"parse_cache_map",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"auto_save_map",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"cache_file_path",xxxxxx")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"cache_map_path","xxxxxx")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0E3F162-1239-4933-AA5E-4A28AF613D5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缓存基础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的缓存协议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并修正了其中的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E5C4B0E-B2DC-4DCC-B013-2E7DD04B677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IjkURLProtocol ijkio_cache_protocol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"ijkiocache",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ijkio_cache_open,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ijkio_cache_read,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ijkio_cache_seek,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ijkio_cache_close,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.url_pause           = ijkio_cache_pause,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.url_resume          = ijkio_cache_resume,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sizeof(IjkIOCacheContext),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04D648F-6905-4731-82DE-82FA96FA434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:ffmpeg 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URLProtocol ff_cache_protocol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.priv_data_class     = &amp;cache_context_class,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F0E0070-34E7-4A78-B56F-2D9C8741411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一．整体规划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二．播放器升级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365760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新版修正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修改方案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08160" y="2253960"/>
            <a:ext cx="183780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功能点说明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弊端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iocache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的播放代码共存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只能在播放的时候使用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所以有很多弊端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频繁交互影响秒开的效率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不能实现预加载功能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没有文件控制功能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37324FF-FB43-49EB-B929-95DB1110EB1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CF54547-DB46-44FD-9C2B-694A8CDD0ED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463040" y="2468880"/>
            <a:ext cx="6883560" cy="259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4.iocache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5EA9D1B-E7CB-4681-9639-AE7373876B1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926360" y="1645920"/>
            <a:ext cx="5969880" cy="505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:6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DD89C7D-2D20-401B-AE8D-75875323123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汽车之家视频等级划分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3499625-7CF5-4E5A-89E8-5972CDF2A0B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778680" y="2244240"/>
            <a:ext cx="8130600" cy="406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标准视频清晰度划分等级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低清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720p-1080p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超高清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2k, 2048x1080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4k, 4096x2160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8k, 8192x4320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A457E85-54E9-4676-AE50-6252E1669F0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A3A85FD-EE00-4823-98A4-E8C7ECF6484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89600" y="73152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AC35CEF-3263-460B-A4B9-9DAB11D5CDF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4109602-C7A7-47C6-ABE9-048D9FE8B44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三．缓存剥离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本质讲解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．转码参数优化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ED9ECD3-3B10-49AE-8BDF-A757E5AAB13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CB77E42-62EA-42F7-BEC0-54EEF2D1AF8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由高端到低端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由高版本到低版本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首批测试机型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华米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建议分批逐次降低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:android9.0-android7.0-android5.0-android.4.3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26BE451-FDAC-42AA-8263-15874744452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崩溃收集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号前未排期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异常类型反馈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6AF8E35-DCBF-460A-A7EA-36F1F313C10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处理出错返回值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文件读取类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文件不存在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文件损坏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格式不支持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不存在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编解码类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纹理崩溃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创建线程异常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内存溢出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02C8689-FC2F-48D8-8AE4-3FD0E9C2A27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写文件失败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10019B2-5287-47D4-96FF-54D6D0FBDF7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层异常崩溃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初步确定以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形式上报服务器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C1D6C8E-857D-4CBD-9147-9C12F8D8994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预处理耗时埋点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前后加时间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401FBE0-BE4D-4374-B7F9-65281124768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3480" y="194904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逐步上线原则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008880" y="427212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流程示意图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74D827F-25D5-404E-BAE2-0353C7B5277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119680" y="2011680"/>
            <a:ext cx="5286600" cy="423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功能点升级说明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加入新的缓存管理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播放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优化转码参数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cdn: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引入新的回源机制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78B1163-1C9D-48CC-B0C0-CB131A6FB43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缓存剥离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加入文件体积控制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转码参数优化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4.ijk265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6.cdn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59925DC-DD01-4177-A6A3-80DF03CA698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秒开速度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本地缓存视频秒开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网络视频提速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硬解机型百分比提升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,4.4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以上全部硬解码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全部机型都可以软解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无兼容性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F9666DE-72B2-44AE-B65B-E2BFB8E9BCF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2019-02-25T19:13:09Z</dcterms:modified>
  <cp:revision>173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