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30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29.jpeg" ContentType="image/jpe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3.png"/><Relationship Id="rId3" Type="http://schemas.openxmlformats.org/officeDocument/2006/relationships/image" Target="../media/image24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6.png"/><Relationship Id="rId3" Type="http://schemas.openxmlformats.org/officeDocument/2006/relationships/image" Target="../media/image27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/>
        </p:blipFill>
        <p:spPr>
          <a:xfrm>
            <a:off x="0" y="6955200"/>
            <a:ext cx="10064880" cy="589680"/>
          </a:xfrm>
          <a:prstGeom prst="rect">
            <a:avLst/>
          </a:prstGeom>
          <a:ln>
            <a:noFill/>
          </a:ln>
        </p:spPr>
      </p:pic>
      <p:pic>
        <p:nvPicPr>
          <p:cNvPr id="1" name="Picture 4" descr=""/>
          <p:cNvPicPr/>
          <p:nvPr/>
        </p:nvPicPr>
        <p:blipFill>
          <a:blip r:embed="rId3"/>
          <a:srcRect l="0" t="8939" r="1199" b="0"/>
          <a:stretch/>
        </p:blipFill>
        <p:spPr>
          <a:xfrm>
            <a:off x="6777720" y="6240600"/>
            <a:ext cx="3287160" cy="857880"/>
          </a:xfrm>
          <a:prstGeom prst="rect">
            <a:avLst/>
          </a:prstGeom>
          <a:ln>
            <a:noFill/>
          </a:ln>
        </p:spPr>
      </p:pic>
      <p:pic>
        <p:nvPicPr>
          <p:cNvPr id="2" name="Picture 5" descr=""/>
          <p:cNvPicPr/>
          <p:nvPr/>
        </p:nvPicPr>
        <p:blipFill>
          <a:blip r:embed="rId4"/>
          <a:srcRect l="0" t="8939" r="0" b="0"/>
          <a:stretch/>
        </p:blipFill>
        <p:spPr>
          <a:xfrm>
            <a:off x="0" y="6240600"/>
            <a:ext cx="6521040" cy="857880"/>
          </a:xfrm>
          <a:prstGeom prst="rect">
            <a:avLst/>
          </a:prstGeom>
          <a:ln>
            <a:noFill/>
          </a:ln>
        </p:spPr>
      </p:pic>
      <p:pic>
        <p:nvPicPr>
          <p:cNvPr id="3" name="图片 8" descr=""/>
          <p:cNvPicPr/>
          <p:nvPr/>
        </p:nvPicPr>
        <p:blipFill>
          <a:blip r:embed="rId5"/>
          <a:stretch/>
        </p:blipFill>
        <p:spPr>
          <a:xfrm>
            <a:off x="341280" y="7282800"/>
            <a:ext cx="1365480" cy="9072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ine 1"/>
          <p:cNvSpPr/>
          <p:nvPr/>
        </p:nvSpPr>
        <p:spPr>
          <a:xfrm>
            <a:off x="515160" y="1254240"/>
            <a:ext cx="9048240" cy="360"/>
          </a:xfrm>
          <a:prstGeom prst="line">
            <a:avLst/>
          </a:prstGeom>
          <a:ln w="1260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1" name="Picture 2" descr=""/>
          <p:cNvPicPr/>
          <p:nvPr/>
        </p:nvPicPr>
        <p:blipFill>
          <a:blip r:embed="rId2"/>
          <a:stretch/>
        </p:blipFill>
        <p:spPr>
          <a:xfrm>
            <a:off x="0" y="7034400"/>
            <a:ext cx="10064880" cy="510120"/>
          </a:xfrm>
          <a:prstGeom prst="rect">
            <a:avLst/>
          </a:prstGeom>
          <a:ln>
            <a:noFill/>
          </a:ln>
        </p:spPr>
      </p:pic>
      <p:sp>
        <p:nvSpPr>
          <p:cNvPr id="42" name="CustomShape 2"/>
          <p:cNvSpPr/>
          <p:nvPr/>
        </p:nvSpPr>
        <p:spPr>
          <a:xfrm>
            <a:off x="104400" y="470880"/>
            <a:ext cx="4811400" cy="74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目录 </a:t>
            </a:r>
            <a:r>
              <a:rPr b="1" lang="en-US" sz="4000" spc="-1" strike="noStrike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Candara"/>
                <a:ea typeface="微软雅黑"/>
              </a:rPr>
              <a:t>CONTENTS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Line 3"/>
          <p:cNvSpPr/>
          <p:nvPr/>
        </p:nvSpPr>
        <p:spPr>
          <a:xfrm>
            <a:off x="2666520" y="1573920"/>
            <a:ext cx="360" cy="5277960"/>
          </a:xfrm>
          <a:prstGeom prst="line">
            <a:avLst/>
          </a:prstGeom>
          <a:ln cap="rnd" w="9360">
            <a:solidFill>
              <a:srgbClr val="595959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4" name="Picture 4" descr=""/>
          <p:cNvPicPr/>
          <p:nvPr/>
        </p:nvPicPr>
        <p:blipFill>
          <a:blip r:embed="rId3"/>
          <a:srcRect l="0" t="8939" r="1199" b="0"/>
          <a:stretch/>
        </p:blipFill>
        <p:spPr>
          <a:xfrm>
            <a:off x="2164320" y="1557000"/>
            <a:ext cx="155160" cy="155160"/>
          </a:xfrm>
          <a:prstGeom prst="rect">
            <a:avLst/>
          </a:prstGeom>
          <a:ln>
            <a:noFill/>
          </a:ln>
        </p:spPr>
      </p:pic>
      <p:pic>
        <p:nvPicPr>
          <p:cNvPr id="45" name="Picture 4" descr=""/>
          <p:cNvPicPr/>
          <p:nvPr/>
        </p:nvPicPr>
        <p:blipFill>
          <a:blip r:embed="rId4"/>
          <a:srcRect l="0" t="8939" r="1199" b="0"/>
          <a:stretch/>
        </p:blipFill>
        <p:spPr>
          <a:xfrm>
            <a:off x="2376000" y="1557000"/>
            <a:ext cx="155160" cy="155160"/>
          </a:xfrm>
          <a:prstGeom prst="rect">
            <a:avLst/>
          </a:prstGeom>
          <a:ln>
            <a:noFill/>
          </a:ln>
        </p:spPr>
      </p:pic>
      <p:pic>
        <p:nvPicPr>
          <p:cNvPr id="46" name="Picture 4" descr=""/>
          <p:cNvPicPr/>
          <p:nvPr/>
        </p:nvPicPr>
        <p:blipFill>
          <a:blip r:embed="rId5"/>
          <a:srcRect l="0" t="8939" r="1199" b="0"/>
          <a:stretch/>
        </p:blipFill>
        <p:spPr>
          <a:xfrm>
            <a:off x="1944000" y="1557000"/>
            <a:ext cx="155160" cy="155160"/>
          </a:xfrm>
          <a:prstGeom prst="rect">
            <a:avLst/>
          </a:prstGeom>
          <a:ln>
            <a:noFill/>
          </a:ln>
        </p:spPr>
      </p:pic>
      <p:pic>
        <p:nvPicPr>
          <p:cNvPr id="47" name="Picture 4" descr=""/>
          <p:cNvPicPr/>
          <p:nvPr/>
        </p:nvPicPr>
        <p:blipFill>
          <a:blip r:embed="rId6"/>
          <a:srcRect l="0" t="8939" r="1199" b="0"/>
          <a:stretch/>
        </p:blipFill>
        <p:spPr>
          <a:xfrm>
            <a:off x="2164320" y="1757520"/>
            <a:ext cx="155160" cy="155160"/>
          </a:xfrm>
          <a:prstGeom prst="rect">
            <a:avLst/>
          </a:prstGeom>
          <a:ln>
            <a:noFill/>
          </a:ln>
        </p:spPr>
      </p:pic>
      <p:pic>
        <p:nvPicPr>
          <p:cNvPr id="48" name="Picture 4" descr=""/>
          <p:cNvPicPr/>
          <p:nvPr/>
        </p:nvPicPr>
        <p:blipFill>
          <a:blip r:embed="rId7"/>
          <a:srcRect l="0" t="8939" r="1199" b="0"/>
          <a:stretch/>
        </p:blipFill>
        <p:spPr>
          <a:xfrm>
            <a:off x="2376000" y="1757520"/>
            <a:ext cx="155160" cy="155160"/>
          </a:xfrm>
          <a:prstGeom prst="rect">
            <a:avLst/>
          </a:prstGeom>
          <a:ln>
            <a:noFill/>
          </a:ln>
        </p:spPr>
      </p:pic>
      <p:pic>
        <p:nvPicPr>
          <p:cNvPr id="49" name="Picture 4" descr=""/>
          <p:cNvPicPr/>
          <p:nvPr/>
        </p:nvPicPr>
        <p:blipFill>
          <a:blip r:embed="rId8"/>
          <a:srcRect l="0" t="8939" r="1199" b="0"/>
          <a:stretch/>
        </p:blipFill>
        <p:spPr>
          <a:xfrm>
            <a:off x="1944000" y="1757520"/>
            <a:ext cx="155160" cy="155160"/>
          </a:xfrm>
          <a:prstGeom prst="rect">
            <a:avLst/>
          </a:prstGeom>
          <a:ln>
            <a:noFill/>
          </a:ln>
        </p:spPr>
      </p:pic>
      <p:pic>
        <p:nvPicPr>
          <p:cNvPr id="50" name="Picture 4" descr=""/>
          <p:cNvPicPr/>
          <p:nvPr/>
        </p:nvPicPr>
        <p:blipFill>
          <a:blip r:embed="rId9"/>
          <a:srcRect l="0" t="8939" r="1199" b="0"/>
          <a:stretch/>
        </p:blipFill>
        <p:spPr>
          <a:xfrm>
            <a:off x="2164320" y="1959120"/>
            <a:ext cx="155160" cy="155160"/>
          </a:xfrm>
          <a:prstGeom prst="rect">
            <a:avLst/>
          </a:prstGeom>
          <a:ln>
            <a:noFill/>
          </a:ln>
        </p:spPr>
      </p:pic>
      <p:pic>
        <p:nvPicPr>
          <p:cNvPr id="51" name="Picture 4" descr=""/>
          <p:cNvPicPr/>
          <p:nvPr/>
        </p:nvPicPr>
        <p:blipFill>
          <a:blip r:embed="rId10"/>
          <a:srcRect l="0" t="8939" r="1199" b="0"/>
          <a:stretch/>
        </p:blipFill>
        <p:spPr>
          <a:xfrm>
            <a:off x="2376000" y="1959120"/>
            <a:ext cx="155160" cy="155160"/>
          </a:xfrm>
          <a:prstGeom prst="rect">
            <a:avLst/>
          </a:prstGeom>
          <a:ln>
            <a:noFill/>
          </a:ln>
        </p:spPr>
      </p:pic>
      <p:pic>
        <p:nvPicPr>
          <p:cNvPr id="52" name="Picture 4" descr=""/>
          <p:cNvPicPr/>
          <p:nvPr/>
        </p:nvPicPr>
        <p:blipFill>
          <a:blip r:embed="rId11"/>
          <a:srcRect l="0" t="8939" r="1199" b="0"/>
          <a:stretch/>
        </p:blipFill>
        <p:spPr>
          <a:xfrm>
            <a:off x="1944000" y="1959120"/>
            <a:ext cx="155160" cy="155160"/>
          </a:xfrm>
          <a:prstGeom prst="rect">
            <a:avLst/>
          </a:prstGeom>
          <a:ln>
            <a:noFill/>
          </a:ln>
        </p:spPr>
      </p:pic>
      <p:pic>
        <p:nvPicPr>
          <p:cNvPr id="53" name="图片 24" descr=""/>
          <p:cNvPicPr/>
          <p:nvPr/>
        </p:nvPicPr>
        <p:blipFill>
          <a:blip r:embed="rId12"/>
          <a:stretch/>
        </p:blipFill>
        <p:spPr>
          <a:xfrm>
            <a:off x="8356320" y="7248240"/>
            <a:ext cx="1365480" cy="90720"/>
          </a:xfrm>
          <a:prstGeom prst="rect">
            <a:avLst/>
          </a:prstGeom>
          <a:ln>
            <a:noFill/>
          </a:ln>
        </p:spPr>
      </p:pic>
      <p:sp>
        <p:nvSpPr>
          <p:cNvPr id="54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5" descr=""/>
          <p:cNvPicPr/>
          <p:nvPr/>
        </p:nvPicPr>
        <p:blipFill>
          <a:blip r:embed="rId2"/>
          <a:srcRect l="0" t="8939" r="0" b="0"/>
          <a:stretch/>
        </p:blipFill>
        <p:spPr>
          <a:xfrm>
            <a:off x="0" y="2580480"/>
            <a:ext cx="1928880" cy="150156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2102760" y="2580480"/>
            <a:ext cx="7961760" cy="1501560"/>
          </a:xfrm>
          <a:prstGeom prst="rect">
            <a:avLst/>
          </a:prstGeom>
          <a:solidFill>
            <a:srgbClr val="d9d9d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2" name="Picture 2" descr=""/>
          <p:cNvPicPr/>
          <p:nvPr/>
        </p:nvPicPr>
        <p:blipFill>
          <a:blip r:embed="rId3"/>
          <a:stretch/>
        </p:blipFill>
        <p:spPr>
          <a:xfrm>
            <a:off x="0" y="7034400"/>
            <a:ext cx="10064880" cy="510120"/>
          </a:xfrm>
          <a:prstGeom prst="rect">
            <a:avLst/>
          </a:prstGeom>
          <a:ln>
            <a:noFill/>
          </a:ln>
        </p:spPr>
      </p:pic>
      <p:sp>
        <p:nvSpPr>
          <p:cNvPr id="93" name="CustomShape 2"/>
          <p:cNvSpPr/>
          <p:nvPr/>
        </p:nvSpPr>
        <p:spPr>
          <a:xfrm>
            <a:off x="8373600" y="3804840"/>
            <a:ext cx="1492920" cy="18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Confidential &amp; Proprietary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图片 10" descr=""/>
          <p:cNvPicPr/>
          <p:nvPr/>
        </p:nvPicPr>
        <p:blipFill>
          <a:blip r:embed="rId4"/>
          <a:stretch/>
        </p:blipFill>
        <p:spPr>
          <a:xfrm>
            <a:off x="341280" y="7282800"/>
            <a:ext cx="1365480" cy="90720"/>
          </a:xfrm>
          <a:prstGeom prst="rect">
            <a:avLst/>
          </a:prstGeom>
          <a:ln>
            <a:noFill/>
          </a:ln>
        </p:spPr>
      </p:pic>
      <p:sp>
        <p:nvSpPr>
          <p:cNvPr id="95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720" y="0"/>
            <a:ext cx="10064880" cy="500760"/>
          </a:xfrm>
          <a:prstGeom prst="rect">
            <a:avLst/>
          </a:prstGeom>
          <a:solidFill>
            <a:srgbClr val="254061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2"/>
          <p:cNvSpPr/>
          <p:nvPr/>
        </p:nvSpPr>
        <p:spPr>
          <a:xfrm rot="16200000">
            <a:off x="9387360" y="6554520"/>
            <a:ext cx="678960" cy="679320"/>
          </a:xfrm>
          <a:prstGeom prst="triangle">
            <a:avLst>
              <a:gd name="adj" fmla="val 50000"/>
            </a:avLst>
          </a:prstGeom>
          <a:solidFill>
            <a:srgbClr val="e46c0a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Line 3"/>
          <p:cNvSpPr/>
          <p:nvPr/>
        </p:nvSpPr>
        <p:spPr>
          <a:xfrm>
            <a:off x="475920" y="6885000"/>
            <a:ext cx="8849880" cy="360"/>
          </a:xfrm>
          <a:prstGeom prst="line">
            <a:avLst/>
          </a:prstGeom>
          <a:ln w="93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4"/>
          <p:cNvSpPr/>
          <p:nvPr/>
        </p:nvSpPr>
        <p:spPr>
          <a:xfrm>
            <a:off x="4285800" y="6784200"/>
            <a:ext cx="1492920" cy="183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0"/>
              </a:lnSpc>
            </a:pPr>
            <a:r>
              <a:rPr b="0" lang="en-US" sz="8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Confidential &amp; Proprietary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5" name="Picture 2" descr=""/>
          <p:cNvPicPr/>
          <p:nvPr/>
        </p:nvPicPr>
        <p:blipFill>
          <a:blip r:embed="rId2"/>
          <a:stretch/>
        </p:blipFill>
        <p:spPr>
          <a:xfrm>
            <a:off x="7660800" y="162000"/>
            <a:ext cx="1927800" cy="176400"/>
          </a:xfrm>
          <a:prstGeom prst="rect">
            <a:avLst/>
          </a:prstGeom>
          <a:ln>
            <a:noFill/>
          </a:ln>
        </p:spPr>
      </p:pic>
      <p:sp>
        <p:nvSpPr>
          <p:cNvPr id="136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756000" y="2587680"/>
            <a:ext cx="855288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二期预处理优化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2539440" y="3462480"/>
            <a:ext cx="4986360" cy="70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王立争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2579040" y="2959920"/>
            <a:ext cx="7154640" cy="77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播放器升级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0" y="2580480"/>
            <a:ext cx="1928880" cy="15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2340720" y="4257000"/>
            <a:ext cx="6314040" cy="244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4"/>
          <p:cNvSpPr/>
          <p:nvPr/>
        </p:nvSpPr>
        <p:spPr>
          <a:xfrm>
            <a:off x="2340720" y="4257000"/>
            <a:ext cx="6314040" cy="244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62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62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基础流程图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475920" y="857880"/>
            <a:ext cx="883476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１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基础流程图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7758720" y="6796440"/>
            <a:ext cx="2257560" cy="1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3"/>
          <p:cNvSpPr/>
          <p:nvPr/>
        </p:nvSpPr>
        <p:spPr>
          <a:xfrm>
            <a:off x="371160" y="6899400"/>
            <a:ext cx="264348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4" name="" descr=""/>
          <p:cNvPicPr/>
          <p:nvPr/>
        </p:nvPicPr>
        <p:blipFill>
          <a:blip r:embed="rId1"/>
          <a:stretch/>
        </p:blipFill>
        <p:spPr>
          <a:xfrm>
            <a:off x="16920" y="2290680"/>
            <a:ext cx="10077120" cy="2989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475920" y="857880"/>
            <a:ext cx="883476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475560" y="1716480"/>
            <a:ext cx="8834760" cy="49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上面的椭圆形方案是一期架构设计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二期使用硬解码加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的设计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.ffmpeg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读取数据后塞入硬解码队列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硬解码利用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做旋转和缩放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然后进行硬编码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编码时由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native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做监控和适配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对视频进行全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帧和快慢方操作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7758720" y="6796440"/>
            <a:ext cx="2257560" cy="1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4"/>
          <p:cNvSpPr/>
          <p:nvPr/>
        </p:nvSpPr>
        <p:spPr>
          <a:xfrm>
            <a:off x="371160" y="6899400"/>
            <a:ext cx="264348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2579040" y="2959920"/>
            <a:ext cx="7154640" cy="77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架构设计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0" y="2580480"/>
            <a:ext cx="1928880" cy="15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2340720" y="4257000"/>
            <a:ext cx="6314040" cy="244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62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架构设计图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62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关键方法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475920" y="857880"/>
            <a:ext cx="883476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架构设计图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475560" y="1716480"/>
            <a:ext cx="8834760" cy="49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3"/>
          <p:cNvSpPr/>
          <p:nvPr/>
        </p:nvSpPr>
        <p:spPr>
          <a:xfrm>
            <a:off x="7758720" y="6796440"/>
            <a:ext cx="2257560" cy="1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4"/>
          <p:cNvSpPr/>
          <p:nvPr/>
        </p:nvSpPr>
        <p:spPr>
          <a:xfrm>
            <a:off x="371160" y="6899400"/>
            <a:ext cx="264348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6" name="" descr=""/>
          <p:cNvPicPr/>
          <p:nvPr/>
        </p:nvPicPr>
        <p:blipFill>
          <a:blip r:embed="rId1"/>
          <a:stretch/>
        </p:blipFill>
        <p:spPr>
          <a:xfrm>
            <a:off x="16200" y="2298960"/>
            <a:ext cx="10078200" cy="299160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475920" y="857880"/>
            <a:ext cx="883476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关键方法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475560" y="1716480"/>
            <a:ext cx="8834760" cy="49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．打开数据流．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ffmepg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官方方法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avformat_open_input()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获取媒体信息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get_hd_metadata()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硬解码硬编码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native: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qc_hd_encode(AVframe *frame)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qc_hd_decode(AVframe *frame)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int lvHDecodeFrame(byte[] _frameData, int FrameSize, long timeStamp, int outPutIndex)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int lvHEncodeFrame(byte[] _frameData, int FrameSize, long timeStamp,           int outPutIndex)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创建纹理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unsigned int create_texture()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5.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合并数据流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qc_merge_audio_video(char *audio_path, char *video_path, long duration)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3"/>
          <p:cNvSpPr/>
          <p:nvPr/>
        </p:nvSpPr>
        <p:spPr>
          <a:xfrm>
            <a:off x="7758720" y="6796440"/>
            <a:ext cx="2257560" cy="1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4"/>
          <p:cNvSpPr/>
          <p:nvPr/>
        </p:nvSpPr>
        <p:spPr>
          <a:xfrm>
            <a:off x="371160" y="6899400"/>
            <a:ext cx="264348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2579040" y="2959920"/>
            <a:ext cx="7154640" cy="77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接口设计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0" y="2580480"/>
            <a:ext cx="1928880" cy="15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3"/>
          <p:cNvSpPr/>
          <p:nvPr/>
        </p:nvSpPr>
        <p:spPr>
          <a:xfrm>
            <a:off x="2340720" y="4257000"/>
            <a:ext cx="6314040" cy="244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4"/>
          <p:cNvSpPr/>
          <p:nvPr/>
        </p:nvSpPr>
        <p:spPr>
          <a:xfrm>
            <a:off x="2340720" y="4257000"/>
            <a:ext cx="6314040" cy="244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62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基础类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62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预处理统一接口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62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预处理单个视频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62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中途退出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475920" y="857880"/>
            <a:ext cx="883476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基础类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-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返回值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475560" y="1716480"/>
            <a:ext cx="8834760" cy="49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返回对象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LvResult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定义和使用同一期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7758720" y="6796440"/>
            <a:ext cx="2257560" cy="1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4"/>
          <p:cNvSpPr/>
          <p:nvPr/>
        </p:nvSpPr>
        <p:spPr>
          <a:xfrm>
            <a:off x="371160" y="6899400"/>
            <a:ext cx="264348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640080" y="822960"/>
            <a:ext cx="8834760" cy="566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class LvCmdResult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int eCode;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String eMsg;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LvCmdResult(){}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void setECode(int err){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eCode = err;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//null is allowed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void setEMsg(String msg){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eMsg = msg;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@Override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String toString()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return "LvCmdResult{" +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"eCode=" + eCode +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", eMsg='" + eMsg + '\'' +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'}';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7758720" y="6796440"/>
            <a:ext cx="2257560" cy="1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3"/>
          <p:cNvSpPr/>
          <p:nvPr/>
        </p:nvSpPr>
        <p:spPr>
          <a:xfrm>
            <a:off x="371160" y="6899400"/>
            <a:ext cx="264348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475920" y="857880"/>
            <a:ext cx="883476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基础类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-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视频对象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475560" y="1716480"/>
            <a:ext cx="8834760" cy="49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单独视频对象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LvVideo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定义和使用同一期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多个对象封装成一个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List&lt;LvVideo&gt;list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3"/>
          <p:cNvSpPr/>
          <p:nvPr/>
        </p:nvSpPr>
        <p:spPr>
          <a:xfrm>
            <a:off x="7758720" y="6796440"/>
            <a:ext cx="2257560" cy="1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4"/>
          <p:cNvSpPr/>
          <p:nvPr/>
        </p:nvSpPr>
        <p:spPr>
          <a:xfrm>
            <a:off x="371160" y="6899400"/>
            <a:ext cx="264348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2777760" y="1477800"/>
            <a:ext cx="6254640" cy="53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一．整体规划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2783160" y="3657600"/>
            <a:ext cx="6254640" cy="53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二．基础流程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3008880" y="4272120"/>
            <a:ext cx="6028920" cy="101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4"/>
          <p:cNvSpPr/>
          <p:nvPr/>
        </p:nvSpPr>
        <p:spPr>
          <a:xfrm>
            <a:off x="3108960" y="4355280"/>
            <a:ext cx="1837440" cy="57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基础流程图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5"/>
          <p:cNvSpPr/>
          <p:nvPr/>
        </p:nvSpPr>
        <p:spPr>
          <a:xfrm>
            <a:off x="3008160" y="2253960"/>
            <a:ext cx="1837440" cy="57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基础流程图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功能点说明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项目分期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预期目标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489600" y="731520"/>
            <a:ext cx="8834760" cy="49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class LvVideo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String videoPath;//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视频路径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float rate;//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视频输出的帧率：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Jni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目前是固定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25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， 后续获取该值！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videoBitRate;   //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视频码率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width;//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视频宽度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height;//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视频高度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outputStandard = LvConstants.VIDEO_OUTPUT_720P;//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最终视频输出分辨率，默认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720P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toWidth;//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压缩到指定宽度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自动计算和指定宽度可能差别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toHeight;//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压缩到指定高度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自动计算和指定高度可能差别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long duration = -1;//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视频时长 单位：毫秒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float cutStart = -1;//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剪切开始时间 单位：秒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float cutDuration = -1;//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剪切持续时间 单位：秒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rotation;//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视频录制角度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List&lt;Float[]&gt; clips;//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剪辑时间设置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float[]{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剪辑开始时间点，剪辑结束时间点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单位：秒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float speed = 1f;//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视频速率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正常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float volume = 1.0f;//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视频音量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LvFFmpegCmdGroup.PTS pts;//VIDEO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AUDIO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音频，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ALL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视频和音频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boolean videoReverse;//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视频倒放处理标记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boolean audioReverse;//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视频中音频倒放处理标记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progressFrameNum = 5;//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用于向底层说明，每隔多少个帧向上抛一次进度汇报。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…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7758720" y="6796440"/>
            <a:ext cx="2257560" cy="1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3"/>
          <p:cNvSpPr/>
          <p:nvPr/>
        </p:nvSpPr>
        <p:spPr>
          <a:xfrm>
            <a:off x="371160" y="6899400"/>
            <a:ext cx="264348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475920" y="857880"/>
            <a:ext cx="883476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预处理统一对外接口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475560" y="1716480"/>
            <a:ext cx="8834760" cy="49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/**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videoList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输入视频列表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frameRate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w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宽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h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高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audioRule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是否补白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去原音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jointRule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拼接规则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非临界点强制时间相等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临界点适当放大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void hdPretreatments(List&lt;LvVideo&gt; videoList, int  frameRate, int w, int h, int audioRule, int jointRule ...){}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备注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现在传入的参数是底层需要的预处理规则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接入时需要中间件增加各种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listner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和回调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进度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成功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失败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中途释放等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3"/>
          <p:cNvSpPr/>
          <p:nvPr/>
        </p:nvSpPr>
        <p:spPr>
          <a:xfrm>
            <a:off x="7758720" y="6796440"/>
            <a:ext cx="2257560" cy="1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4"/>
          <p:cNvSpPr/>
          <p:nvPr/>
        </p:nvSpPr>
        <p:spPr>
          <a:xfrm>
            <a:off x="371160" y="6899400"/>
            <a:ext cx="264348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475920" y="857880"/>
            <a:ext cx="883476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预处理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-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单个视频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475560" y="1716480"/>
            <a:ext cx="8834760" cy="49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/**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video 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输入源封装对象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outPreprocessPath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输出对象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preprocessListener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回调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void videoHdPretreatment(LvVideo video, String outPreprocessPath, OnEditorListener preprocessListener);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7758720" y="6796440"/>
            <a:ext cx="2257560" cy="1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4"/>
          <p:cNvSpPr/>
          <p:nvPr/>
        </p:nvSpPr>
        <p:spPr>
          <a:xfrm>
            <a:off x="371160" y="6899400"/>
            <a:ext cx="264348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475920" y="857880"/>
            <a:ext cx="883476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中途退出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475560" y="1716480"/>
            <a:ext cx="8834760" cy="49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void cancel();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7758720" y="6796440"/>
            <a:ext cx="2257560" cy="1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4"/>
          <p:cNvSpPr/>
          <p:nvPr/>
        </p:nvSpPr>
        <p:spPr>
          <a:xfrm>
            <a:off x="371160" y="6899400"/>
            <a:ext cx="264348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2579040" y="2959920"/>
            <a:ext cx="7154640" cy="77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风险控制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0" y="2580480"/>
            <a:ext cx="1928880" cy="15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CustomShape 3"/>
          <p:cNvSpPr/>
          <p:nvPr/>
        </p:nvSpPr>
        <p:spPr>
          <a:xfrm>
            <a:off x="2340720" y="4257000"/>
            <a:ext cx="6314040" cy="244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CustomShape 4"/>
          <p:cNvSpPr/>
          <p:nvPr/>
        </p:nvSpPr>
        <p:spPr>
          <a:xfrm>
            <a:off x="2340720" y="4257000"/>
            <a:ext cx="6314040" cy="244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62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版本放开机制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62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bug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反馈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62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埋点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475920" y="857880"/>
            <a:ext cx="883476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放开机制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475560" y="1716480"/>
            <a:ext cx="8834760" cy="49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原则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由高端到低端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由高版本到低版本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首批测试机型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华米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ov.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 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版本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建议分批逐次降低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:android9.0-android7.0-android5.0-android.4.3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CustomShape 3"/>
          <p:cNvSpPr/>
          <p:nvPr/>
        </p:nvSpPr>
        <p:spPr>
          <a:xfrm>
            <a:off x="7758720" y="6796440"/>
            <a:ext cx="2257560" cy="1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4"/>
          <p:cNvSpPr/>
          <p:nvPr/>
        </p:nvSpPr>
        <p:spPr>
          <a:xfrm>
            <a:off x="371160" y="6899400"/>
            <a:ext cx="264348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475920" y="857880"/>
            <a:ext cx="883476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2.bug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反馈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475560" y="1716480"/>
            <a:ext cx="8834760" cy="49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崩溃收集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(13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号前未排期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c++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代码实现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Native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层崩溃时抓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log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上报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异常类型反馈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实现方式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底层定义出错码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native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层出错时返回对应出错码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中间件反馈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CustomShape 3"/>
          <p:cNvSpPr/>
          <p:nvPr/>
        </p:nvSpPr>
        <p:spPr>
          <a:xfrm>
            <a:off x="7758720" y="6796440"/>
            <a:ext cx="2257560" cy="1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CustomShape 4"/>
          <p:cNvSpPr/>
          <p:nvPr/>
        </p:nvSpPr>
        <p:spPr>
          <a:xfrm>
            <a:off x="371160" y="6899400"/>
            <a:ext cx="264348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475920" y="857880"/>
            <a:ext cx="883476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埋点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475560" y="1716480"/>
            <a:ext cx="8834760" cy="49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1.native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处理出错返回值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实现方式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底层定义出错码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native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层出错时返回对应出错码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中间件反馈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基础错误码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文件读取类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文件不存在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501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文件损坏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502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视频读取错误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503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音频读取错误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504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格式不支持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505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filter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类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filter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不存在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编解码类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x264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异常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520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Mediacodec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崩溃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521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纹理崩溃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522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系统类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创建线程异常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550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内存溢出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551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CustomShape 3"/>
          <p:cNvSpPr/>
          <p:nvPr/>
        </p:nvSpPr>
        <p:spPr>
          <a:xfrm>
            <a:off x="7758720" y="6796440"/>
            <a:ext cx="2257560" cy="1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4"/>
          <p:cNvSpPr/>
          <p:nvPr/>
        </p:nvSpPr>
        <p:spPr>
          <a:xfrm>
            <a:off x="371160" y="6899400"/>
            <a:ext cx="264348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920" y="857880"/>
            <a:ext cx="883476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埋点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475560" y="1716480"/>
            <a:ext cx="8834760" cy="49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基础错误码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系统类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写文件失败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552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7758720" y="6796440"/>
            <a:ext cx="2257560" cy="1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4"/>
          <p:cNvSpPr/>
          <p:nvPr/>
        </p:nvSpPr>
        <p:spPr>
          <a:xfrm>
            <a:off x="371160" y="6899400"/>
            <a:ext cx="264348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475920" y="857880"/>
            <a:ext cx="883476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埋点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475560" y="1716480"/>
            <a:ext cx="8834760" cy="49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 native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层异常崩溃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c++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代码实现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Native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层崩溃时抓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log,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初步确定以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message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形式上报服务器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CustomShape 3"/>
          <p:cNvSpPr/>
          <p:nvPr/>
        </p:nvSpPr>
        <p:spPr>
          <a:xfrm>
            <a:off x="7758720" y="6796440"/>
            <a:ext cx="2257560" cy="1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4"/>
          <p:cNvSpPr/>
          <p:nvPr/>
        </p:nvSpPr>
        <p:spPr>
          <a:xfrm>
            <a:off x="371160" y="6899400"/>
            <a:ext cx="264348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2777760" y="1477800"/>
            <a:ext cx="6254640" cy="53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．架构设计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3003480" y="1949040"/>
            <a:ext cx="6028920" cy="101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架构设计图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关键方法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2783160" y="3657600"/>
            <a:ext cx="6254640" cy="53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．接口设计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>
            <a:off x="3008880" y="4272120"/>
            <a:ext cx="6028920" cy="101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预处理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单独快慢放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475920" y="857880"/>
            <a:ext cx="883476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埋点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CustomShape 2"/>
          <p:cNvSpPr/>
          <p:nvPr/>
        </p:nvSpPr>
        <p:spPr>
          <a:xfrm>
            <a:off x="475560" y="1716480"/>
            <a:ext cx="8834760" cy="49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预处理耗时埋点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实现方式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void hdPretreatments(List&lt;LvVideo&gt; videoList, int  frameRate, int w, int h, int audioRule, int jointRule ...){}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前后加时间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CustomShape 3"/>
          <p:cNvSpPr/>
          <p:nvPr/>
        </p:nvSpPr>
        <p:spPr>
          <a:xfrm>
            <a:off x="7758720" y="6796440"/>
            <a:ext cx="2257560" cy="1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4"/>
          <p:cNvSpPr/>
          <p:nvPr/>
        </p:nvSpPr>
        <p:spPr>
          <a:xfrm>
            <a:off x="371160" y="6899400"/>
            <a:ext cx="264348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2777760" y="1477800"/>
            <a:ext cx="6254640" cy="53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5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．风险控制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3003480" y="1949040"/>
            <a:ext cx="6028920" cy="101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逐步上线原则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2.bug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反馈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埋点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3008880" y="4272120"/>
            <a:ext cx="6028920" cy="101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2579040" y="2959920"/>
            <a:ext cx="7154640" cy="77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整体规划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0" y="2580480"/>
            <a:ext cx="1928880" cy="15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2340720" y="4257000"/>
            <a:ext cx="6314040" cy="244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4"/>
          <p:cNvSpPr/>
          <p:nvPr/>
        </p:nvSpPr>
        <p:spPr>
          <a:xfrm>
            <a:off x="2340720" y="4257000"/>
            <a:ext cx="6314040" cy="244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62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475920" y="857880"/>
            <a:ext cx="883476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流程示意图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475560" y="1716480"/>
            <a:ext cx="8834760" cy="49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3"/>
          <p:cNvSpPr/>
          <p:nvPr/>
        </p:nvSpPr>
        <p:spPr>
          <a:xfrm>
            <a:off x="7758720" y="6796440"/>
            <a:ext cx="2257560" cy="1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4"/>
          <p:cNvSpPr/>
          <p:nvPr/>
        </p:nvSpPr>
        <p:spPr>
          <a:xfrm>
            <a:off x="371160" y="6899400"/>
            <a:ext cx="264348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4" name="" descr=""/>
          <p:cNvPicPr/>
          <p:nvPr/>
        </p:nvPicPr>
        <p:blipFill>
          <a:blip r:embed="rId1"/>
          <a:stretch/>
        </p:blipFill>
        <p:spPr>
          <a:xfrm>
            <a:off x="2119680" y="2011680"/>
            <a:ext cx="5286240" cy="4231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475920" y="857880"/>
            <a:ext cx="883476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功能点升级说明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475560" y="1716480"/>
            <a:ext cx="8834760" cy="49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端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:ijk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升级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加入新的缓存管理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加入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265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播放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转码服务器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优化转码参数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加入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265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cdn: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引入新的回源机制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7758720" y="6796440"/>
            <a:ext cx="2257560" cy="1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4"/>
          <p:cNvSpPr/>
          <p:nvPr/>
        </p:nvSpPr>
        <p:spPr>
          <a:xfrm>
            <a:off x="371160" y="6899400"/>
            <a:ext cx="264348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475920" y="857880"/>
            <a:ext cx="883476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项目分期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475560" y="1716480"/>
            <a:ext cx="8834760" cy="49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1.ijk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升级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并修正原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缓存剥离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加入文件体积控制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转码参数优化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4.ijk265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转码服务器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265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6.cdn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回源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7758720" y="6796440"/>
            <a:ext cx="2257560" cy="1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4"/>
          <p:cNvSpPr/>
          <p:nvPr/>
        </p:nvSpPr>
        <p:spPr>
          <a:xfrm>
            <a:off x="371160" y="6899400"/>
            <a:ext cx="264348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475920" y="857880"/>
            <a:ext cx="883476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预期目标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475560" y="1716480"/>
            <a:ext cx="8834760" cy="49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秒开速度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本地缓存视频秒开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网络视频提速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20%.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硬解性能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硬解机型百分比提升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,4.4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以上全部硬解码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软解性能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崩溃降低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全部机型都可以软解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无兼容性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7758720" y="6796440"/>
            <a:ext cx="2257560" cy="1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4"/>
          <p:cNvSpPr/>
          <p:nvPr/>
        </p:nvSpPr>
        <p:spPr>
          <a:xfrm>
            <a:off x="371160" y="6899400"/>
            <a:ext cx="264348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4916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2018-07-18T20:31:17Z</dcterms:created>
  <dc:creator>wanglisha</dc:creator>
  <dc:description/>
  <dc:language>en-US</dc:language>
  <cp:lastModifiedBy/>
  <dcterms:modified xsi:type="dcterms:W3CDTF">2019-02-25T15:08:54Z</dcterms:modified>
  <cp:revision>168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自定义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36</vt:i4>
  </property>
</Properties>
</file>