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600" cy="5904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880" cy="8586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760" cy="8586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120" cy="7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600" cy="1502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480" cy="1502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640" cy="1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600" cy="5014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800"/>
            <a:ext cx="679680" cy="6800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640" cy="18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520" cy="1771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60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0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C1BC0E8-DB50-4D95-B34C-778A7CBA557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7840" cy="29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6E598D0-71B9-4C8E-854D-B62B19EBD55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89427B6-72E4-476C-8D3E-672DC6F8B12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8920" cy="2992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7A8996C-A2D7-4729-9907-60EDFCFD3ED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A152680-C352-4193-B7D9-A8E676D583B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40080" y="822960"/>
            <a:ext cx="883548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A77F05D-2F0A-47EC-B80C-0B3436E8C4B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10CCDAE-55C3-45E6-A893-EE3322FE473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18381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81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89600" y="73152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EE13B84-2B21-4178-84E1-A970372F668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DB39CCB-2030-41F5-BD76-37F722C5CF1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99ADC28-E3A2-4718-9545-B67CF19A74C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62916BC-8E78-4F00-A95A-6E8D2E35F11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304B7B5-8235-41DE-A89F-90F3D1D34C2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DF91341-B417-49D5-8F08-67F480673D8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CD578F5-F46E-4EB2-9DE3-02D3400AABC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4E089F4-F4BC-4BCD-A51D-B3BF8E5B8BE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A8BDD33-9501-4E54-9E38-DB3B12C88C6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C2A2D36-120A-4F28-9F23-EA78F3377FC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184301E-0120-4E14-B59F-8DE0E83086D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960" cy="42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75CCB93-90AA-42EA-B42A-F6E9DEBE6E8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269D51A-718F-45FD-91F6-4AA466C2229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1797498-A5BF-4269-952D-6DD76BA8B9F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2019-02-25T15:08:54Z</dcterms:modified>
  <cp:revision>168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